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s" ContentType="video/unknown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  <p:sldMasterId id="2147483874" r:id="rId2"/>
  </p:sldMasterIdLst>
  <p:notesMasterIdLst>
    <p:notesMasterId r:id="rId32"/>
  </p:notesMasterIdLst>
  <p:handoutMasterIdLst>
    <p:handoutMasterId r:id="rId33"/>
  </p:handoutMasterIdLst>
  <p:sldIdLst>
    <p:sldId id="289" r:id="rId3"/>
    <p:sldId id="287" r:id="rId4"/>
    <p:sldId id="259" r:id="rId5"/>
    <p:sldId id="260" r:id="rId6"/>
    <p:sldId id="261" r:id="rId7"/>
    <p:sldId id="262" r:id="rId8"/>
    <p:sldId id="263" r:id="rId9"/>
    <p:sldId id="264" r:id="rId10"/>
    <p:sldId id="286" r:id="rId11"/>
    <p:sldId id="265" r:id="rId12"/>
    <p:sldId id="266" r:id="rId13"/>
    <p:sldId id="277" r:id="rId14"/>
    <p:sldId id="267" r:id="rId15"/>
    <p:sldId id="285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8" r:id="rId24"/>
    <p:sldId id="279" r:id="rId25"/>
    <p:sldId id="290" r:id="rId26"/>
    <p:sldId id="280" r:id="rId27"/>
    <p:sldId id="293" r:id="rId28"/>
    <p:sldId id="283" r:id="rId29"/>
    <p:sldId id="291" r:id="rId30"/>
    <p:sldId id="288" r:id="rId31"/>
  </p:sldIdLst>
  <p:sldSz cx="12192000" cy="6858000"/>
  <p:notesSz cx="9942513" cy="67611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3A321C-3855-415F-8F18-7D752FE1AA9F}" v="12" dt="2022-03-22T03:53:57.7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940" y="5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5/10/relationships/revisionInfo" Target="revisionInfo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38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Ibtisam Gull" userId="dbff9a4afc8dcd42" providerId="LiveId" clId="{0893D274-BC85-4425-964E-F0A8AE41A391}"/>
    <pc:docChg chg="custSel addSld delSld modSld modMainMaster">
      <pc:chgData name="Muhammad Ibtisam Gull" userId="dbff9a4afc8dcd42" providerId="LiveId" clId="{0893D274-BC85-4425-964E-F0A8AE41A391}" dt="2020-04-15T15:24:47.379" v="82" actId="20577"/>
      <pc:docMkLst>
        <pc:docMk/>
      </pc:docMkLst>
      <pc:sldChg chg="addSp delSp modSp del modTransition modAnim">
        <pc:chgData name="Muhammad Ibtisam Gull" userId="dbff9a4afc8dcd42" providerId="LiveId" clId="{0893D274-BC85-4425-964E-F0A8AE41A391}" dt="2020-04-15T15:22:11.274" v="72" actId="2696"/>
        <pc:sldMkLst>
          <pc:docMk/>
          <pc:sldMk cId="1866916898" sldId="256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866916898" sldId="256"/>
            <ac:spMk id="2" creationId="{2E43FA9C-AEF0-4A70-82F7-D3E15C783557}"/>
          </ac:spMkLst>
        </pc:spChg>
        <pc:spChg chg="mod">
          <ac:chgData name="Muhammad Ibtisam Gull" userId="dbff9a4afc8dcd42" providerId="LiveId" clId="{0893D274-BC85-4425-964E-F0A8AE41A391}" dt="2020-04-15T15:21:39.897" v="5" actId="27636"/>
          <ac:spMkLst>
            <pc:docMk/>
            <pc:sldMk cId="1866916898" sldId="256"/>
            <ac:spMk id="3" creationId="{CA4FFE0E-57DF-4E93-9278-024042999F0A}"/>
          </ac:spMkLst>
        </pc:spChg>
        <pc:picChg chg="add del mod">
          <ac:chgData name="Muhammad Ibtisam Gull" userId="dbff9a4afc8dcd42" providerId="LiveId" clId="{0893D274-BC85-4425-964E-F0A8AE41A391}" dt="2020-04-13T13:52:44.219" v="1"/>
          <ac:picMkLst>
            <pc:docMk/>
            <pc:sldMk cId="1866916898" sldId="256"/>
            <ac:picMk id="3" creationId="{2D6BA780-2D87-4E90-BF09-F2A08F613A9A}"/>
          </ac:picMkLst>
        </pc:picChg>
        <pc:inkChg chg="add del">
          <ac:chgData name="Muhammad Ibtisam Gull" userId="dbff9a4afc8dcd42" providerId="LiveId" clId="{0893D274-BC85-4425-964E-F0A8AE41A391}" dt="2020-04-13T13:52:44.219" v="1"/>
          <ac:inkMkLst>
            <pc:docMk/>
            <pc:sldMk cId="1866916898" sldId="256"/>
            <ac:inkMk id="2" creationId="{A33D38C0-4389-4ACE-8B39-4B22E810F791}"/>
          </ac:inkMkLst>
        </pc:inkChg>
      </pc:sldChg>
      <pc:sldChg chg="addSp delSp modSp modTransition modAnim">
        <pc:chgData name="Muhammad Ibtisam Gull" userId="dbff9a4afc8dcd42" providerId="LiveId" clId="{0893D274-BC85-4425-964E-F0A8AE41A391}" dt="2020-04-15T15:21:39.879" v="4"/>
        <pc:sldMkLst>
          <pc:docMk/>
          <pc:sldMk cId="0" sldId="259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0" sldId="259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0" sldId="259"/>
            <ac:spMk id="7173" creationId="{00000000-0000-0000-0000-000000000000}"/>
          </ac:spMkLst>
        </pc:spChg>
        <pc:picChg chg="add del mod">
          <ac:chgData name="Muhammad Ibtisam Gull" userId="dbff9a4afc8dcd42" providerId="LiveId" clId="{0893D274-BC85-4425-964E-F0A8AE41A391}" dt="2020-04-13T13:52:44.219" v="1"/>
          <ac:picMkLst>
            <pc:docMk/>
            <pc:sldMk cId="0" sldId="259"/>
            <ac:picMk id="2" creationId="{8D4D0C63-351B-4734-B3C1-997E64195ECE}"/>
          </ac:picMkLst>
        </pc:picChg>
      </pc:sldChg>
      <pc:sldChg chg="addSp delSp modSp modTransition modAnim">
        <pc:chgData name="Muhammad Ibtisam Gull" userId="dbff9a4afc8dcd42" providerId="LiveId" clId="{0893D274-BC85-4425-964E-F0A8AE41A391}" dt="2020-04-15T15:21:39.879" v="4"/>
        <pc:sldMkLst>
          <pc:docMk/>
          <pc:sldMk cId="1079109106" sldId="260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079109106" sldId="260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079109106" sldId="260"/>
            <ac:spMk id="7173" creationId="{00000000-0000-0000-0000-000000000000}"/>
          </ac:spMkLst>
        </pc:spChg>
        <pc:picChg chg="add del mod">
          <ac:chgData name="Muhammad Ibtisam Gull" userId="dbff9a4afc8dcd42" providerId="LiveId" clId="{0893D274-BC85-4425-964E-F0A8AE41A391}" dt="2020-04-13T13:52:44.219" v="1"/>
          <ac:picMkLst>
            <pc:docMk/>
            <pc:sldMk cId="1079109106" sldId="260"/>
            <ac:picMk id="2" creationId="{D4A2C78F-F586-4636-9951-AF13DD36F2C6}"/>
          </ac:picMkLst>
        </pc:picChg>
      </pc:sldChg>
      <pc:sldChg chg="addSp delSp modSp modTransition modAnim">
        <pc:chgData name="Muhammad Ibtisam Gull" userId="dbff9a4afc8dcd42" providerId="LiveId" clId="{0893D274-BC85-4425-964E-F0A8AE41A391}" dt="2020-04-15T15:21:39.879" v="4"/>
        <pc:sldMkLst>
          <pc:docMk/>
          <pc:sldMk cId="1807838974" sldId="261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807838974" sldId="261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807838974" sldId="261"/>
            <ac:spMk id="7173" creationId="{00000000-0000-0000-0000-000000000000}"/>
          </ac:spMkLst>
        </pc:spChg>
        <pc:picChg chg="add del mod">
          <ac:chgData name="Muhammad Ibtisam Gull" userId="dbff9a4afc8dcd42" providerId="LiveId" clId="{0893D274-BC85-4425-964E-F0A8AE41A391}" dt="2020-04-13T13:52:44.219" v="1"/>
          <ac:picMkLst>
            <pc:docMk/>
            <pc:sldMk cId="1807838974" sldId="261"/>
            <ac:picMk id="2" creationId="{D15CF7D7-B82D-4476-AE17-64F1DEB34A34}"/>
          </ac:picMkLst>
        </pc:picChg>
      </pc:sldChg>
      <pc:sldChg chg="addSp delSp modSp modTransition modAnim">
        <pc:chgData name="Muhammad Ibtisam Gull" userId="dbff9a4afc8dcd42" providerId="LiveId" clId="{0893D274-BC85-4425-964E-F0A8AE41A391}" dt="2020-04-15T15:21:39.879" v="4"/>
        <pc:sldMkLst>
          <pc:docMk/>
          <pc:sldMk cId="3857785814" sldId="262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857785814" sldId="262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857785814" sldId="262"/>
            <ac:spMk id="7173" creationId="{00000000-0000-0000-0000-000000000000}"/>
          </ac:spMkLst>
        </pc:spChg>
        <pc:picChg chg="add del mod">
          <ac:chgData name="Muhammad Ibtisam Gull" userId="dbff9a4afc8dcd42" providerId="LiveId" clId="{0893D274-BC85-4425-964E-F0A8AE41A391}" dt="2020-04-13T13:52:44.219" v="1"/>
          <ac:picMkLst>
            <pc:docMk/>
            <pc:sldMk cId="3857785814" sldId="262"/>
            <ac:picMk id="2" creationId="{CC00DEC8-30F2-4FCD-9964-18CEBB76D492}"/>
          </ac:picMkLst>
        </pc:picChg>
      </pc:sldChg>
      <pc:sldChg chg="addSp delSp modSp modTransition modAnim">
        <pc:chgData name="Muhammad Ibtisam Gull" userId="dbff9a4afc8dcd42" providerId="LiveId" clId="{0893D274-BC85-4425-964E-F0A8AE41A391}" dt="2020-04-15T15:23:05.922" v="74" actId="14100"/>
        <pc:sldMkLst>
          <pc:docMk/>
          <pc:sldMk cId="132195559" sldId="263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32195559" sldId="263"/>
            <ac:spMk id="3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32195559" sldId="263"/>
            <ac:spMk id="5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32195559" sldId="263"/>
            <ac:spMk id="9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32195559" sldId="263"/>
            <ac:spMk id="10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32195559" sldId="263"/>
            <ac:spMk id="17" creationId="{C9FBCED9-E4CE-45DF-B158-D34CB424D9C5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32195559" sldId="263"/>
            <ac:spMk id="7172" creationId="{00000000-0000-0000-0000-000000000000}"/>
          </ac:spMkLst>
        </pc:spChg>
        <pc:picChg chg="add del mod">
          <ac:chgData name="Muhammad Ibtisam Gull" userId="dbff9a4afc8dcd42" providerId="LiveId" clId="{0893D274-BC85-4425-964E-F0A8AE41A391}" dt="2020-04-13T13:52:44.219" v="1"/>
          <ac:picMkLst>
            <pc:docMk/>
            <pc:sldMk cId="132195559" sldId="263"/>
            <ac:picMk id="4" creationId="{FAF59B60-1990-4F5D-8CEC-FB7475C5342D}"/>
          </ac:picMkLst>
        </pc:picChg>
        <pc:picChg chg="mod">
          <ac:chgData name="Muhammad Ibtisam Gull" userId="dbff9a4afc8dcd42" providerId="LiveId" clId="{0893D274-BC85-4425-964E-F0A8AE41A391}" dt="2020-04-15T15:23:05.922" v="74" actId="14100"/>
          <ac:picMkLst>
            <pc:docMk/>
            <pc:sldMk cId="132195559" sldId="263"/>
            <ac:picMk id="7" creationId="{9E86F059-CA50-4E3B-8736-276C6B73047C}"/>
          </ac:picMkLst>
        </pc:pic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3006453465" sldId="264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06453465" sldId="264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06453465" sldId="264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1674784635" sldId="265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674784635" sldId="265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674784635" sldId="265"/>
            <ac:spMk id="7173" creationId="{00000000-0000-0000-0000-000000000000}"/>
          </ac:spMkLst>
        </pc:spChg>
      </pc:sldChg>
      <pc:sldChg chg="delSp modSp modTransition delDesignElem">
        <pc:chgData name="Muhammad Ibtisam Gull" userId="dbff9a4afc8dcd42" providerId="LiveId" clId="{0893D274-BC85-4425-964E-F0A8AE41A391}" dt="2020-04-15T15:21:39.879" v="4"/>
        <pc:sldMkLst>
          <pc:docMk/>
          <pc:sldMk cId="403720360" sldId="266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2" creationId="{21FB5B8C-A3B2-4EE7-9C89-3193E4EECDCD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10" creationId="{51BA9331-FE03-4156-8B2C-BCE73B5B2FCF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11" creationId="{43067185-F3D2-4F85-B014-11272DF3120C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13" creationId="{4663CDCA-7282-407B-96E1-50B969096F11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14" creationId="{B8A58CA8-0C73-4D7F-96F8-2D686236A038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15" creationId="{5FCC5C33-67E0-44B2-A0D7-7120279EB383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7170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7171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7173" creationId="{00000000-0000-0000-0000-000000000000}"/>
          </ac:spMkLst>
        </pc:spChg>
        <pc:spChg chg="del mod">
          <ac:chgData name="Muhammad Ibtisam Gull" userId="dbff9a4afc8dcd42" providerId="LiveId" clId="{0893D274-BC85-4425-964E-F0A8AE41A391}" dt="2020-04-15T15:21:39.879" v="4"/>
          <ac:spMkLst>
            <pc:docMk/>
            <pc:sldMk cId="403720360" sldId="266"/>
            <ac:spMk id="7184" creationId="{00000000-0000-0000-0000-000000000000}"/>
          </ac:spMkLst>
        </pc:spChg>
        <pc:picChg chg="mod">
          <ac:chgData name="Muhammad Ibtisam Gull" userId="dbff9a4afc8dcd42" providerId="LiveId" clId="{0893D274-BC85-4425-964E-F0A8AE41A391}" dt="2020-04-15T15:21:39.879" v="4"/>
          <ac:picMkLst>
            <pc:docMk/>
            <pc:sldMk cId="403720360" sldId="266"/>
            <ac:picMk id="7185" creationId="{00000000-0000-0000-0000-000000000000}"/>
          </ac:picMkLst>
        </pc:pic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833864895" sldId="267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833864895" sldId="267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833864895" sldId="267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40730532" sldId="268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730532" sldId="268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0730532" sldId="268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1620561123" sldId="269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620561123" sldId="269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620561123" sldId="269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898276208" sldId="270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898276208" sldId="270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898276208" sldId="270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351203842" sldId="271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51203842" sldId="271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51203842" sldId="271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1966374029" sldId="272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966374029" sldId="272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966374029" sldId="272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1818372930" sldId="273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818372930" sldId="273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818372930" sldId="273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2741027958" sldId="274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741027958" sldId="274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741027958" sldId="274"/>
            <ac:spMk id="7173" creationId="{00000000-0000-0000-0000-000000000000}"/>
          </ac:spMkLst>
        </pc:spChg>
      </pc:sldChg>
      <pc:sldChg chg="modTransition">
        <pc:chgData name="Muhammad Ibtisam Gull" userId="dbff9a4afc8dcd42" providerId="LiveId" clId="{0893D274-BC85-4425-964E-F0A8AE41A391}" dt="2020-04-13T13:52:44.219" v="1"/>
        <pc:sldMkLst>
          <pc:docMk/>
          <pc:sldMk cId="1649310948" sldId="275"/>
        </pc:sldMkLst>
      </pc:sldChg>
      <pc:sldChg chg="modTransition">
        <pc:chgData name="Muhammad Ibtisam Gull" userId="dbff9a4afc8dcd42" providerId="LiveId" clId="{0893D274-BC85-4425-964E-F0A8AE41A391}" dt="2020-04-13T13:52:44.219" v="1"/>
        <pc:sldMkLst>
          <pc:docMk/>
          <pc:sldMk cId="1750478031" sldId="276"/>
        </pc:sldMkLst>
      </pc:sldChg>
      <pc:sldChg chg="delSp modSp modTransition delDesignElem">
        <pc:chgData name="Muhammad Ibtisam Gull" userId="dbff9a4afc8dcd42" providerId="LiveId" clId="{0893D274-BC85-4425-964E-F0A8AE41A391}" dt="2020-04-15T15:21:39.879" v="4"/>
        <pc:sldMkLst>
          <pc:docMk/>
          <pc:sldMk cId="3068000449" sldId="277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68000449" sldId="277"/>
            <ac:spMk id="8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68000449" sldId="277"/>
            <ac:spMk id="9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68000449" sldId="277"/>
            <ac:spMk id="10" creationId="{9ADB4E3D-4244-40AE-A268-D54CBAC533D8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68000449" sldId="277"/>
            <ac:spMk id="11" creationId="{FB2EED7D-D4A9-4C6D-9CF4-2C54D2D5634B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68000449" sldId="277"/>
            <ac:spMk id="12" creationId="{F4B75D15-1DFD-438B-B7AA-0B4125940CAB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68000449" sldId="277"/>
            <ac:spMk id="13" creationId="{4F212EA3-6AE5-491F-AAFF-877F8F065527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68000449" sldId="277"/>
            <ac:spMk id="7170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3068000449" sldId="277"/>
            <ac:spMk id="7171" creationId="{00000000-0000-0000-0000-000000000000}"/>
          </ac:spMkLst>
        </pc:spChg>
        <pc:spChg chg="del mod">
          <ac:chgData name="Muhammad Ibtisam Gull" userId="dbff9a4afc8dcd42" providerId="LiveId" clId="{0893D274-BC85-4425-964E-F0A8AE41A391}" dt="2020-04-15T15:21:39.879" v="4"/>
          <ac:spMkLst>
            <pc:docMk/>
            <pc:sldMk cId="3068000449" sldId="277"/>
            <ac:spMk id="7184" creationId="{00000000-0000-0000-0000-000000000000}"/>
          </ac:spMkLst>
        </pc:spChg>
        <pc:picChg chg="mod">
          <ac:chgData name="Muhammad Ibtisam Gull" userId="dbff9a4afc8dcd42" providerId="LiveId" clId="{0893D274-BC85-4425-964E-F0A8AE41A391}" dt="2020-04-15T15:21:39.879" v="4"/>
          <ac:picMkLst>
            <pc:docMk/>
            <pc:sldMk cId="3068000449" sldId="277"/>
            <ac:picMk id="7185" creationId="{00000000-0000-0000-0000-000000000000}"/>
          </ac:picMkLst>
        </pc:pic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2419876419" sldId="278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419876419" sldId="278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419876419" sldId="278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2778465127" sldId="279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778465127" sldId="279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778465127" sldId="279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436199189" sldId="280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36199189" sldId="280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36199189" sldId="280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2278579508" sldId="281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278579508" sldId="281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278579508" sldId="281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1080085621" sldId="283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080085621" sldId="283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080085621" sldId="283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1335559254" sldId="284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335559254" sldId="284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1335559254" sldId="284"/>
            <ac:spMk id="7173" creationId="{00000000-0000-0000-0000-000000000000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416919519" sldId="285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3" creationId="{97B3D31B-9506-46D8-84DD-C9EC134805A6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6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7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8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0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1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3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4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5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6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7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8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19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43" creationId="{B9326668-D4F9-4AD2-9818-2BFA31AD35B8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44" creationId="{357CAE68-0BA1-4C2A-8A3F-5491720BD10C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416919519" sldId="285"/>
            <ac:spMk id="45" creationId="{ACBAED92-82E1-4ABF-9F10-1155D4B15324}"/>
          </ac:spMkLst>
        </pc:spChg>
      </pc:sldChg>
      <pc:sldChg chg="modSp modTransition">
        <pc:chgData name="Muhammad Ibtisam Gull" userId="dbff9a4afc8dcd42" providerId="LiveId" clId="{0893D274-BC85-4425-964E-F0A8AE41A391}" dt="2020-04-15T15:21:39.879" v="4"/>
        <pc:sldMkLst>
          <pc:docMk/>
          <pc:sldMk cId="2841081626" sldId="286"/>
        </pc:sld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841081626" sldId="286"/>
            <ac:spMk id="717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k cId="2841081626" sldId="286"/>
            <ac:spMk id="7173" creationId="{00000000-0000-0000-0000-000000000000}"/>
          </ac:spMkLst>
        </pc:spChg>
      </pc:sldChg>
      <pc:sldChg chg="modSp">
        <pc:chgData name="Muhammad Ibtisam Gull" userId="dbff9a4afc8dcd42" providerId="LiveId" clId="{0893D274-BC85-4425-964E-F0A8AE41A391}" dt="2020-04-15T15:24:47.379" v="82" actId="20577"/>
        <pc:sldMkLst>
          <pc:docMk/>
          <pc:sldMk cId="2578407354" sldId="288"/>
        </pc:sldMkLst>
        <pc:spChg chg="mod">
          <ac:chgData name="Muhammad Ibtisam Gull" userId="dbff9a4afc8dcd42" providerId="LiveId" clId="{0893D274-BC85-4425-964E-F0A8AE41A391}" dt="2020-04-15T15:24:47.379" v="82" actId="20577"/>
          <ac:spMkLst>
            <pc:docMk/>
            <pc:sldMk cId="2578407354" sldId="288"/>
            <ac:spMk id="3" creationId="{8458EFEB-E5AF-4491-9F23-ED16CEEB603A}"/>
          </ac:spMkLst>
        </pc:spChg>
      </pc:sldChg>
      <pc:sldChg chg="modSp add">
        <pc:chgData name="Muhammad Ibtisam Gull" userId="dbff9a4afc8dcd42" providerId="LiveId" clId="{0893D274-BC85-4425-964E-F0A8AE41A391}" dt="2020-04-15T15:22:04.652" v="71" actId="20577"/>
        <pc:sldMkLst>
          <pc:docMk/>
          <pc:sldMk cId="1895965231" sldId="289"/>
        </pc:sldMkLst>
        <pc:spChg chg="mod">
          <ac:chgData name="Muhammad Ibtisam Gull" userId="dbff9a4afc8dcd42" providerId="LiveId" clId="{0893D274-BC85-4425-964E-F0A8AE41A391}" dt="2020-04-15T15:22:04.652" v="71" actId="20577"/>
          <ac:spMkLst>
            <pc:docMk/>
            <pc:sldMk cId="1895965231" sldId="289"/>
            <ac:spMk id="2" creationId="{2E43FA9C-AEF0-4A70-82F7-D3E15C783557}"/>
          </ac:spMkLst>
        </pc:spChg>
      </pc:sldChg>
      <pc:sldMasterChg chg="modSp modSldLayout">
        <pc:chgData name="Muhammad Ibtisam Gull" userId="dbff9a4afc8dcd42" providerId="LiveId" clId="{0893D274-BC85-4425-964E-F0A8AE41A391}" dt="2020-04-15T15:21:39.879" v="4"/>
        <pc:sldMasterMkLst>
          <pc:docMk/>
          <pc:sldMasterMk cId="2072294223" sldId="2147483743"/>
        </pc:sldMasterMkLst>
        <pc:spChg chg="mod">
          <ac:chgData name="Muhammad Ibtisam Gull" userId="dbff9a4afc8dcd42" providerId="LiveId" clId="{0893D274-BC85-4425-964E-F0A8AE41A391}" dt="2020-04-15T15:21:39.879" v="4"/>
          <ac:spMkLst>
            <pc:docMk/>
            <pc:sldMasterMk cId="2072294223" sldId="2147483743"/>
            <ac:spMk id="2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asterMk cId="2072294223" sldId="2147483743"/>
            <ac:spMk id="3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asterMk cId="2072294223" sldId="2147483743"/>
            <ac:spMk id="4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asterMk cId="2072294223" sldId="2147483743"/>
            <ac:spMk id="5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asterMk cId="2072294223" sldId="2147483743"/>
            <ac:spMk id="6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asterMk cId="2072294223" sldId="2147483743"/>
            <ac:spMk id="8" creationId="{00000000-0000-0000-0000-000000000000}"/>
          </ac:spMkLst>
        </pc:spChg>
        <pc:spChg chg="mod">
          <ac:chgData name="Muhammad Ibtisam Gull" userId="dbff9a4afc8dcd42" providerId="LiveId" clId="{0893D274-BC85-4425-964E-F0A8AE41A391}" dt="2020-04-15T15:21:39.879" v="4"/>
          <ac:spMkLst>
            <pc:docMk/>
            <pc:sldMasterMk cId="2072294223" sldId="2147483743"/>
            <ac:spMk id="9" creationId="{00000000-0000-0000-0000-000000000000}"/>
          </ac:spMkLst>
        </pc:spChg>
        <pc:sldLayoutChg chg="modSp">
          <pc:chgData name="Muhammad Ibtisam Gull" userId="dbff9a4afc8dcd42" providerId="LiveId" clId="{0893D274-BC85-4425-964E-F0A8AE41A391}" dt="2020-04-15T15:21:39.879" v="4"/>
          <pc:sldLayoutMkLst>
            <pc:docMk/>
            <pc:sldMasterMk cId="2072294223" sldId="2147483743"/>
            <pc:sldLayoutMk cId="4253472107" sldId="2147483744"/>
          </pc:sldLayoutMkLst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253472107" sldId="2147483744"/>
              <ac:spMk id="2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253472107" sldId="2147483744"/>
              <ac:spMk id="3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253472107" sldId="2147483744"/>
              <ac:spMk id="4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253472107" sldId="2147483744"/>
              <ac:spMk id="5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253472107" sldId="2147483744"/>
              <ac:spMk id="6" creationId="{00000000-0000-0000-0000-000000000000}"/>
            </ac:spMkLst>
          </pc:spChg>
          <pc:grpChg chg="mod">
            <ac:chgData name="Muhammad Ibtisam Gull" userId="dbff9a4afc8dcd42" providerId="LiveId" clId="{0893D274-BC85-4425-964E-F0A8AE41A391}" dt="2020-04-15T15:21:39.879" v="4"/>
            <ac:grpSpMkLst>
              <pc:docMk/>
              <pc:sldMasterMk cId="2072294223" sldId="2147483743"/>
              <pc:sldLayoutMk cId="4253472107" sldId="2147483744"/>
              <ac:grpSpMk id="8" creationId="{00000000-0000-0000-0000-000000000000}"/>
            </ac:grpSpMkLst>
          </pc:grpChg>
        </pc:sldLayoutChg>
        <pc:sldLayoutChg chg="modSp">
          <pc:chgData name="Muhammad Ibtisam Gull" userId="dbff9a4afc8dcd42" providerId="LiveId" clId="{0893D274-BC85-4425-964E-F0A8AE41A391}" dt="2020-04-15T15:21:39.879" v="4"/>
          <pc:sldLayoutMkLst>
            <pc:docMk/>
            <pc:sldMasterMk cId="2072294223" sldId="2147483743"/>
            <pc:sldLayoutMk cId="474321861" sldId="2147483746"/>
          </pc:sldLayoutMkLst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74321861" sldId="2147483746"/>
              <ac:spMk id="2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74321861" sldId="2147483746"/>
              <ac:spMk id="3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74321861" sldId="2147483746"/>
              <ac:spMk id="4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74321861" sldId="2147483746"/>
              <ac:spMk id="5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74321861" sldId="2147483746"/>
              <ac:spMk id="6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74321861" sldId="2147483746"/>
              <ac:spMk id="7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474321861" sldId="2147483746"/>
              <ac:spMk id="8" creationId="{00000000-0000-0000-0000-000000000000}"/>
            </ac:spMkLst>
          </pc:spChg>
        </pc:sldLayoutChg>
        <pc:sldLayoutChg chg="modSp">
          <pc:chgData name="Muhammad Ibtisam Gull" userId="dbff9a4afc8dcd42" providerId="LiveId" clId="{0893D274-BC85-4425-964E-F0A8AE41A391}" dt="2020-04-15T15:21:39.879" v="4"/>
          <pc:sldLayoutMkLst>
            <pc:docMk/>
            <pc:sldMasterMk cId="2072294223" sldId="2147483743"/>
            <pc:sldLayoutMk cId="1354722499" sldId="2147483747"/>
          </pc:sldLayoutMkLst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354722499" sldId="2147483747"/>
              <ac:spMk id="3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354722499" sldId="2147483747"/>
              <ac:spMk id="4" creationId="{00000000-0000-0000-0000-000000000000}"/>
            </ac:spMkLst>
          </pc:spChg>
        </pc:sldLayoutChg>
        <pc:sldLayoutChg chg="modSp">
          <pc:chgData name="Muhammad Ibtisam Gull" userId="dbff9a4afc8dcd42" providerId="LiveId" clId="{0893D274-BC85-4425-964E-F0A8AE41A391}" dt="2020-04-15T15:21:39.879" v="4"/>
          <pc:sldLayoutMkLst>
            <pc:docMk/>
            <pc:sldMasterMk cId="2072294223" sldId="2147483743"/>
            <pc:sldLayoutMk cId="28924152" sldId="2147483748"/>
          </pc:sldLayoutMkLst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8924152" sldId="2147483748"/>
              <ac:spMk id="2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8924152" sldId="2147483748"/>
              <ac:spMk id="3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8924152" sldId="2147483748"/>
              <ac:spMk id="4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8924152" sldId="2147483748"/>
              <ac:spMk id="5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8924152" sldId="2147483748"/>
              <ac:spMk id="6" creationId="{00000000-0000-0000-0000-000000000000}"/>
            </ac:spMkLst>
          </pc:spChg>
        </pc:sldLayoutChg>
        <pc:sldLayoutChg chg="modSp">
          <pc:chgData name="Muhammad Ibtisam Gull" userId="dbff9a4afc8dcd42" providerId="LiveId" clId="{0893D274-BC85-4425-964E-F0A8AE41A391}" dt="2020-04-15T15:21:39.879" v="4"/>
          <pc:sldLayoutMkLst>
            <pc:docMk/>
            <pc:sldMasterMk cId="2072294223" sldId="2147483743"/>
            <pc:sldLayoutMk cId="1945199073" sldId="2147483751"/>
          </pc:sldLayoutMkLst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945199073" sldId="2147483751"/>
              <ac:spMk id="2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945199073" sldId="2147483751"/>
              <ac:spMk id="3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945199073" sldId="2147483751"/>
              <ac:spMk id="4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945199073" sldId="2147483751"/>
              <ac:spMk id="5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945199073" sldId="2147483751"/>
              <ac:spMk id="6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945199073" sldId="2147483751"/>
              <ac:spMk id="7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945199073" sldId="2147483751"/>
              <ac:spMk id="8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945199073" sldId="2147483751"/>
              <ac:spMk id="9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1945199073" sldId="2147483751"/>
              <ac:spMk id="11" creationId="{00000000-0000-0000-0000-000000000000}"/>
            </ac:spMkLst>
          </pc:spChg>
        </pc:sldLayoutChg>
        <pc:sldLayoutChg chg="modSp">
          <pc:chgData name="Muhammad Ibtisam Gull" userId="dbff9a4afc8dcd42" providerId="LiveId" clId="{0893D274-BC85-4425-964E-F0A8AE41A391}" dt="2020-04-15T15:21:39.879" v="4"/>
          <pc:sldLayoutMkLst>
            <pc:docMk/>
            <pc:sldMasterMk cId="2072294223" sldId="2147483743"/>
            <pc:sldLayoutMk cId="2226190973" sldId="2147483752"/>
          </pc:sldLayoutMkLst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226190973" sldId="2147483752"/>
              <ac:spMk id="2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226190973" sldId="2147483752"/>
              <ac:spMk id="3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226190973" sldId="2147483752"/>
              <ac:spMk id="4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226190973" sldId="2147483752"/>
              <ac:spMk id="5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226190973" sldId="2147483752"/>
              <ac:spMk id="6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226190973" sldId="2147483752"/>
              <ac:spMk id="7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226190973" sldId="2147483752"/>
              <ac:spMk id="8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226190973" sldId="2147483752"/>
              <ac:spMk id="9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2226190973" sldId="2147483752"/>
              <ac:spMk id="11" creationId="{00000000-0000-0000-0000-000000000000}"/>
            </ac:spMkLst>
          </pc:spChg>
        </pc:sldLayoutChg>
        <pc:sldLayoutChg chg="modSp">
          <pc:chgData name="Muhammad Ibtisam Gull" userId="dbff9a4afc8dcd42" providerId="LiveId" clId="{0893D274-BC85-4425-964E-F0A8AE41A391}" dt="2020-04-15T15:21:39.879" v="4"/>
          <pc:sldLayoutMkLst>
            <pc:docMk/>
            <pc:sldMasterMk cId="2072294223" sldId="2147483743"/>
            <pc:sldLayoutMk cId="3442136805" sldId="2147483753"/>
          </pc:sldLayoutMkLst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3442136805" sldId="2147483753"/>
              <ac:spMk id="3" creationId="{00000000-0000-0000-0000-000000000000}"/>
            </ac:spMkLst>
          </pc:spChg>
        </pc:sldLayoutChg>
        <pc:sldLayoutChg chg="modSp">
          <pc:chgData name="Muhammad Ibtisam Gull" userId="dbff9a4afc8dcd42" providerId="LiveId" clId="{0893D274-BC85-4425-964E-F0A8AE41A391}" dt="2020-04-15T15:21:39.879" v="4"/>
          <pc:sldLayoutMkLst>
            <pc:docMk/>
            <pc:sldMasterMk cId="2072294223" sldId="2147483743"/>
            <pc:sldLayoutMk cId="3426032124" sldId="2147483754"/>
          </pc:sldLayoutMkLst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3426032124" sldId="2147483754"/>
              <ac:spMk id="2" creationId="{00000000-0000-0000-0000-000000000000}"/>
            </ac:spMkLst>
          </pc:spChg>
          <pc:spChg chg="mod">
            <ac:chgData name="Muhammad Ibtisam Gull" userId="dbff9a4afc8dcd42" providerId="LiveId" clId="{0893D274-BC85-4425-964E-F0A8AE41A391}" dt="2020-04-15T15:21:39.879" v="4"/>
            <ac:spMkLst>
              <pc:docMk/>
              <pc:sldMasterMk cId="2072294223" sldId="2147483743"/>
              <pc:sldLayoutMk cId="3426032124" sldId="2147483754"/>
              <ac:spMk id="3" creationId="{00000000-0000-0000-0000-000000000000}"/>
            </ac:spMkLst>
          </pc:spChg>
        </pc:sldLayoutChg>
      </pc:sldMasterChg>
    </pc:docChg>
  </pc:docChgLst>
  <pc:docChgLst>
    <pc:chgData name="Muhammad Ibtisam Gull" userId="dbff9a4afc8dcd42" providerId="LiveId" clId="{B5C0EA8D-AFDD-49E5-869A-0FBE656F8F90}"/>
    <pc:docChg chg="modSld">
      <pc:chgData name="Muhammad Ibtisam Gull" userId="dbff9a4afc8dcd42" providerId="LiveId" clId="{B5C0EA8D-AFDD-49E5-869A-0FBE656F8F90}" dt="2021-11-25T05:58:50.382" v="11" actId="20577"/>
      <pc:docMkLst>
        <pc:docMk/>
      </pc:docMkLst>
      <pc:sldChg chg="modSp mod">
        <pc:chgData name="Muhammad Ibtisam Gull" userId="dbff9a4afc8dcd42" providerId="LiveId" clId="{B5C0EA8D-AFDD-49E5-869A-0FBE656F8F90}" dt="2021-11-25T05:58:50.382" v="11" actId="20577"/>
        <pc:sldMkLst>
          <pc:docMk/>
          <pc:sldMk cId="1895965231" sldId="289"/>
        </pc:sldMkLst>
        <pc:spChg chg="mod">
          <ac:chgData name="Muhammad Ibtisam Gull" userId="dbff9a4afc8dcd42" providerId="LiveId" clId="{B5C0EA8D-AFDD-49E5-869A-0FBE656F8F90}" dt="2021-11-25T05:58:50.382" v="11" actId="20577"/>
          <ac:spMkLst>
            <pc:docMk/>
            <pc:sldMk cId="1895965231" sldId="289"/>
            <ac:spMk id="2" creationId="{2E43FA9C-AEF0-4A70-82F7-D3E15C783557}"/>
          </ac:spMkLst>
        </pc:spChg>
      </pc:sldChg>
    </pc:docChg>
  </pc:docChgLst>
  <pc:docChgLst>
    <pc:chgData name="Muhammad Ibtisam Gull" userId="dbff9a4afc8dcd42" providerId="LiveId" clId="{097CCBD2-EDAF-43B9-AD69-B31366FCA64F}"/>
    <pc:docChg chg="undo custSel addSld delSld modSld sldOrd">
      <pc:chgData name="Muhammad Ibtisam Gull" userId="dbff9a4afc8dcd42" providerId="LiveId" clId="{097CCBD2-EDAF-43B9-AD69-B31366FCA64F}" dt="2020-04-16T13:10:53.942" v="1078" actId="20577"/>
      <pc:docMkLst>
        <pc:docMk/>
      </pc:docMkLst>
      <pc:sldChg chg="modSp add">
        <pc:chgData name="Muhammad Ibtisam Gull" userId="dbff9a4afc8dcd42" providerId="LiveId" clId="{097CCBD2-EDAF-43B9-AD69-B31366FCA64F}" dt="2020-04-14T10:00:16.349" v="46" actId="20577"/>
        <pc:sldMkLst>
          <pc:docMk/>
          <pc:sldMk cId="1866916898" sldId="256"/>
        </pc:sldMkLst>
        <pc:spChg chg="mod">
          <ac:chgData name="Muhammad Ibtisam Gull" userId="dbff9a4afc8dcd42" providerId="LiveId" clId="{097CCBD2-EDAF-43B9-AD69-B31366FCA64F}" dt="2020-04-14T10:00:16.349" v="46" actId="20577"/>
          <ac:spMkLst>
            <pc:docMk/>
            <pc:sldMk cId="1866916898" sldId="256"/>
            <ac:spMk id="2" creationId="{2E43FA9C-AEF0-4A70-82F7-D3E15C783557}"/>
          </ac:spMkLst>
        </pc:spChg>
        <pc:spChg chg="mod">
          <ac:chgData name="Muhammad Ibtisam Gull" userId="dbff9a4afc8dcd42" providerId="LiveId" clId="{097CCBD2-EDAF-43B9-AD69-B31366FCA64F}" dt="2020-04-15T02:14:56.774" v="653" actId="1076"/>
          <ac:spMkLst>
            <pc:docMk/>
            <pc:sldMk cId="1866916898" sldId="256"/>
            <ac:spMk id="3" creationId="{CA4FFE0E-57DF-4E93-9278-024042999F0A}"/>
          </ac:spMkLst>
        </pc:spChg>
      </pc:sldChg>
      <pc:sldChg chg="modSp">
        <pc:chgData name="Muhammad Ibtisam Gull" userId="dbff9a4afc8dcd42" providerId="LiveId" clId="{097CCBD2-EDAF-43B9-AD69-B31366FCA64F}" dt="2020-04-14T11:20:15.729" v="503" actId="20577"/>
        <pc:sldMkLst>
          <pc:docMk/>
          <pc:sldMk cId="0" sldId="259"/>
        </pc:sldMkLst>
        <pc:spChg chg="mod">
          <ac:chgData name="Muhammad Ibtisam Gull" userId="dbff9a4afc8dcd42" providerId="LiveId" clId="{097CCBD2-EDAF-43B9-AD69-B31366FCA64F}" dt="2020-04-14T11:20:15.729" v="503" actId="20577"/>
          <ac:spMkLst>
            <pc:docMk/>
            <pc:sldMk cId="0" sldId="259"/>
            <ac:spMk id="7173" creationId="{00000000-0000-0000-0000-000000000000}"/>
          </ac:spMkLst>
        </pc:spChg>
      </pc:sldChg>
      <pc:sldChg chg="modSp">
        <pc:chgData name="Muhammad Ibtisam Gull" userId="dbff9a4afc8dcd42" providerId="LiveId" clId="{097CCBD2-EDAF-43B9-AD69-B31366FCA64F}" dt="2020-04-14T07:20:40.092" v="1"/>
        <pc:sldMkLst>
          <pc:docMk/>
          <pc:sldMk cId="1807838974" sldId="261"/>
        </pc:sldMkLst>
        <pc:spChg chg="mod">
          <ac:chgData name="Muhammad Ibtisam Gull" userId="dbff9a4afc8dcd42" providerId="LiveId" clId="{097CCBD2-EDAF-43B9-AD69-B31366FCA64F}" dt="2020-04-14T07:20:40.092" v="1"/>
          <ac:spMkLst>
            <pc:docMk/>
            <pc:sldMk cId="1807838974" sldId="261"/>
            <ac:spMk id="7173" creationId="{00000000-0000-0000-0000-000000000000}"/>
          </ac:spMkLst>
        </pc:spChg>
      </pc:sldChg>
      <pc:sldChg chg="addSp delSp modSp delAnim modAnim">
        <pc:chgData name="Muhammad Ibtisam Gull" userId="dbff9a4afc8dcd42" providerId="LiveId" clId="{097CCBD2-EDAF-43B9-AD69-B31366FCA64F}" dt="2020-04-15T06:34:47.822" v="778" actId="14100"/>
        <pc:sldMkLst>
          <pc:docMk/>
          <pc:sldMk cId="132195559" sldId="263"/>
        </pc:sldMkLst>
        <pc:spChg chg="mod">
          <ac:chgData name="Muhammad Ibtisam Gull" userId="dbff9a4afc8dcd42" providerId="LiveId" clId="{097CCBD2-EDAF-43B9-AD69-B31366FCA64F}" dt="2020-04-14T13:11:23.990" v="630" actId="20577"/>
          <ac:spMkLst>
            <pc:docMk/>
            <pc:sldMk cId="132195559" sldId="263"/>
            <ac:spMk id="3" creationId="{00000000-0000-0000-0000-000000000000}"/>
          </ac:spMkLst>
        </pc:spChg>
        <pc:spChg chg="add del mod">
          <ac:chgData name="Muhammad Ibtisam Gull" userId="dbff9a4afc8dcd42" providerId="LiveId" clId="{097CCBD2-EDAF-43B9-AD69-B31366FCA64F}" dt="2020-04-14T10:09:29.251" v="48"/>
          <ac:spMkLst>
            <pc:docMk/>
            <pc:sldMk cId="132195559" sldId="263"/>
            <ac:spMk id="6" creationId="{40D942C3-41D1-400E-8044-D9BB23AD1722}"/>
          </ac:spMkLst>
        </pc:spChg>
        <pc:spChg chg="mod">
          <ac:chgData name="Muhammad Ibtisam Gull" userId="dbff9a4afc8dcd42" providerId="LiveId" clId="{097CCBD2-EDAF-43B9-AD69-B31366FCA64F}" dt="2020-04-14T13:11:34.345" v="641" actId="20577"/>
          <ac:spMkLst>
            <pc:docMk/>
            <pc:sldMk cId="132195559" sldId="263"/>
            <ac:spMk id="9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3:11:43.863" v="649" actId="20577"/>
          <ac:spMkLst>
            <pc:docMk/>
            <pc:sldMk cId="132195559" sldId="263"/>
            <ac:spMk id="10" creationId="{00000000-0000-0000-0000-000000000000}"/>
          </ac:spMkLst>
        </pc:spChg>
        <pc:spChg chg="add del mod">
          <ac:chgData name="Muhammad Ibtisam Gull" userId="dbff9a4afc8dcd42" providerId="LiveId" clId="{097CCBD2-EDAF-43B9-AD69-B31366FCA64F}" dt="2020-04-14T13:10:14.427" v="620" actId="11529"/>
          <ac:spMkLst>
            <pc:docMk/>
            <pc:sldMk cId="132195559" sldId="263"/>
            <ac:spMk id="14" creationId="{7BC9A540-B95E-4E0F-BD87-626EC3C04FC0}"/>
          </ac:spMkLst>
        </pc:spChg>
        <pc:spChg chg="add mod">
          <ac:chgData name="Muhammad Ibtisam Gull" userId="dbff9a4afc8dcd42" providerId="LiveId" clId="{097CCBD2-EDAF-43B9-AD69-B31366FCA64F}" dt="2020-04-14T13:10:52.799" v="623" actId="208"/>
          <ac:spMkLst>
            <pc:docMk/>
            <pc:sldMk cId="132195559" sldId="263"/>
            <ac:spMk id="17" creationId="{C9FBCED9-E4CE-45DF-B158-D34CB424D9C5}"/>
          </ac:spMkLst>
        </pc:spChg>
        <pc:picChg chg="del">
          <ac:chgData name="Muhammad Ibtisam Gull" userId="dbff9a4afc8dcd42" providerId="LiveId" clId="{097CCBD2-EDAF-43B9-AD69-B31366FCA64F}" dt="2020-04-14T10:01:28.676" v="47" actId="478"/>
          <ac:picMkLst>
            <pc:docMk/>
            <pc:sldMk cId="132195559" sldId="263"/>
            <ac:picMk id="2" creationId="{00000000-0000-0000-0000-000000000000}"/>
          </ac:picMkLst>
        </pc:picChg>
        <pc:picChg chg="add mod">
          <ac:chgData name="Muhammad Ibtisam Gull" userId="dbff9a4afc8dcd42" providerId="LiveId" clId="{097CCBD2-EDAF-43B9-AD69-B31366FCA64F}" dt="2020-04-15T06:34:47.822" v="778" actId="14100"/>
          <ac:picMkLst>
            <pc:docMk/>
            <pc:sldMk cId="132195559" sldId="263"/>
            <ac:picMk id="7" creationId="{9E86F059-CA50-4E3B-8736-276C6B73047C}"/>
          </ac:picMkLst>
        </pc:picChg>
        <pc:cxnChg chg="add del mod">
          <ac:chgData name="Muhammad Ibtisam Gull" userId="dbff9a4afc8dcd42" providerId="LiveId" clId="{097CCBD2-EDAF-43B9-AD69-B31366FCA64F}" dt="2020-04-14T13:09:47.721" v="618" actId="11529"/>
          <ac:cxnSpMkLst>
            <pc:docMk/>
            <pc:sldMk cId="132195559" sldId="263"/>
            <ac:cxnSpMk id="11" creationId="{5C69A039-EAFE-4A65-88E9-36FFFD7266FA}"/>
          </ac:cxnSpMkLst>
        </pc:cxnChg>
        <pc:cxnChg chg="add del mod">
          <ac:chgData name="Muhammad Ibtisam Gull" userId="dbff9a4afc8dcd42" providerId="LiveId" clId="{097CCBD2-EDAF-43B9-AD69-B31366FCA64F}" dt="2020-04-14T13:09:42.445" v="612" actId="11529"/>
          <ac:cxnSpMkLst>
            <pc:docMk/>
            <pc:sldMk cId="132195559" sldId="263"/>
            <ac:cxnSpMk id="13" creationId="{96A30395-3608-4134-8C50-7787D4ED4CB1}"/>
          </ac:cxnSpMkLst>
        </pc:cxnChg>
        <pc:cxnChg chg="add del mod">
          <ac:chgData name="Muhammad Ibtisam Gull" userId="dbff9a4afc8dcd42" providerId="LiveId" clId="{097CCBD2-EDAF-43B9-AD69-B31366FCA64F}" dt="2020-04-14T13:09:45.286" v="616"/>
          <ac:cxnSpMkLst>
            <pc:docMk/>
            <pc:sldMk cId="132195559" sldId="263"/>
            <ac:cxnSpMk id="15" creationId="{4949D867-131C-4CB2-A3BE-7DA5A4C45FEC}"/>
          </ac:cxnSpMkLst>
        </pc:cxnChg>
        <pc:cxnChg chg="add del">
          <ac:chgData name="Muhammad Ibtisam Gull" userId="dbff9a4afc8dcd42" providerId="LiveId" clId="{097CCBD2-EDAF-43B9-AD69-B31366FCA64F}" dt="2020-04-14T13:09:43.767" v="614"/>
          <ac:cxnSpMkLst>
            <pc:docMk/>
            <pc:sldMk cId="132195559" sldId="263"/>
            <ac:cxnSpMk id="16" creationId="{EA354650-2361-44EE-8159-DCCA8C3278BD}"/>
          </ac:cxnSpMkLst>
        </pc:cxnChg>
      </pc:sldChg>
      <pc:sldChg chg="modSp">
        <pc:chgData name="Muhammad Ibtisam Gull" userId="dbff9a4afc8dcd42" providerId="LiveId" clId="{097CCBD2-EDAF-43B9-AD69-B31366FCA64F}" dt="2020-04-14T11:32:07.698" v="585"/>
        <pc:sldMkLst>
          <pc:docMk/>
          <pc:sldMk cId="3006453465" sldId="264"/>
        </pc:sldMkLst>
        <pc:spChg chg="mod">
          <ac:chgData name="Muhammad Ibtisam Gull" userId="dbff9a4afc8dcd42" providerId="LiveId" clId="{097CCBD2-EDAF-43B9-AD69-B31366FCA64F}" dt="2020-04-14T11:32:07.698" v="585"/>
          <ac:spMkLst>
            <pc:docMk/>
            <pc:sldMk cId="3006453465" sldId="264"/>
            <ac:spMk id="7173" creationId="{00000000-0000-0000-0000-000000000000}"/>
          </ac:spMkLst>
        </pc:spChg>
      </pc:sldChg>
      <pc:sldChg chg="modSp">
        <pc:chgData name="Muhammad Ibtisam Gull" userId="dbff9a4afc8dcd42" providerId="LiveId" clId="{097CCBD2-EDAF-43B9-AD69-B31366FCA64F}" dt="2020-04-14T11:31:55.451" v="583"/>
        <pc:sldMkLst>
          <pc:docMk/>
          <pc:sldMk cId="1674784635" sldId="265"/>
        </pc:sldMkLst>
        <pc:spChg chg="mod">
          <ac:chgData name="Muhammad Ibtisam Gull" userId="dbff9a4afc8dcd42" providerId="LiveId" clId="{097CCBD2-EDAF-43B9-AD69-B31366FCA64F}" dt="2020-04-14T11:31:55.451" v="583"/>
          <ac:spMkLst>
            <pc:docMk/>
            <pc:sldMk cId="1674784635" sldId="265"/>
            <ac:spMk id="7173" creationId="{00000000-0000-0000-0000-000000000000}"/>
          </ac:spMkLst>
        </pc:spChg>
      </pc:sldChg>
      <pc:sldChg chg="addSp delSp modSp modAnim">
        <pc:chgData name="Muhammad Ibtisam Gull" userId="dbff9a4afc8dcd42" providerId="LiveId" clId="{097CCBD2-EDAF-43B9-AD69-B31366FCA64F}" dt="2020-04-15T07:06:31.181" v="796" actId="478"/>
        <pc:sldMkLst>
          <pc:docMk/>
          <pc:sldMk cId="403720360" sldId="266"/>
        </pc:sldMkLst>
        <pc:spChg chg="add mod">
          <ac:chgData name="Muhammad Ibtisam Gull" userId="dbff9a4afc8dcd42" providerId="LiveId" clId="{097CCBD2-EDAF-43B9-AD69-B31366FCA64F}" dt="2020-04-15T02:30:18.118" v="691" actId="1076"/>
          <ac:spMkLst>
            <pc:docMk/>
            <pc:sldMk cId="403720360" sldId="266"/>
            <ac:spMk id="2" creationId="{21FB5B8C-A3B2-4EE7-9C89-3193E4EECDCD}"/>
          </ac:spMkLst>
        </pc:spChg>
        <pc:spChg chg="add del mod">
          <ac:chgData name="Muhammad Ibtisam Gull" userId="dbff9a4afc8dcd42" providerId="LiveId" clId="{097CCBD2-EDAF-43B9-AD69-B31366FCA64F}" dt="2020-04-15T02:51:02.291" v="759" actId="478"/>
          <ac:spMkLst>
            <pc:docMk/>
            <pc:sldMk cId="403720360" sldId="266"/>
            <ac:spMk id="6" creationId="{2E387B85-E00D-43D3-AB94-0B32A45A1A70}"/>
          </ac:spMkLst>
        </pc:spChg>
        <pc:spChg chg="add del mod">
          <ac:chgData name="Muhammad Ibtisam Gull" userId="dbff9a4afc8dcd42" providerId="LiveId" clId="{097CCBD2-EDAF-43B9-AD69-B31366FCA64F}" dt="2020-04-15T02:30:00.412" v="688" actId="478"/>
          <ac:spMkLst>
            <pc:docMk/>
            <pc:sldMk cId="403720360" sldId="266"/>
            <ac:spMk id="9" creationId="{BE4AB8A1-58C2-4E9E-B6FC-BBFC5DC1B36C}"/>
          </ac:spMkLst>
        </pc:spChg>
        <pc:spChg chg="add mod">
          <ac:chgData name="Muhammad Ibtisam Gull" userId="dbff9a4afc8dcd42" providerId="LiveId" clId="{097CCBD2-EDAF-43B9-AD69-B31366FCA64F}" dt="2020-04-15T02:30:09.327" v="690" actId="1076"/>
          <ac:spMkLst>
            <pc:docMk/>
            <pc:sldMk cId="403720360" sldId="266"/>
            <ac:spMk id="10" creationId="{51BA9331-FE03-4156-8B2C-BCE73B5B2FCF}"/>
          </ac:spMkLst>
        </pc:spChg>
        <pc:spChg chg="add mod">
          <ac:chgData name="Muhammad Ibtisam Gull" userId="dbff9a4afc8dcd42" providerId="LiveId" clId="{097CCBD2-EDAF-43B9-AD69-B31366FCA64F}" dt="2020-04-15T02:30:33.771" v="693" actId="1076"/>
          <ac:spMkLst>
            <pc:docMk/>
            <pc:sldMk cId="403720360" sldId="266"/>
            <ac:spMk id="11" creationId="{43067185-F3D2-4F85-B014-11272DF3120C}"/>
          </ac:spMkLst>
        </pc:spChg>
        <pc:spChg chg="add del mod">
          <ac:chgData name="Muhammad Ibtisam Gull" userId="dbff9a4afc8dcd42" providerId="LiveId" clId="{097CCBD2-EDAF-43B9-AD69-B31366FCA64F}" dt="2020-04-15T07:06:31.181" v="796" actId="478"/>
          <ac:spMkLst>
            <pc:docMk/>
            <pc:sldMk cId="403720360" sldId="266"/>
            <ac:spMk id="12" creationId="{F0DA06D5-A905-4670-83E1-667DB6876D7C}"/>
          </ac:spMkLst>
        </pc:spChg>
        <pc:spChg chg="add mod">
          <ac:chgData name="Muhammad Ibtisam Gull" userId="dbff9a4afc8dcd42" providerId="LiveId" clId="{097CCBD2-EDAF-43B9-AD69-B31366FCA64F}" dt="2020-04-15T02:29:48.948" v="686" actId="1076"/>
          <ac:spMkLst>
            <pc:docMk/>
            <pc:sldMk cId="403720360" sldId="266"/>
            <ac:spMk id="13" creationId="{4663CDCA-7282-407B-96E1-50B969096F11}"/>
          </ac:spMkLst>
        </pc:spChg>
        <pc:spChg chg="add mod">
          <ac:chgData name="Muhammad Ibtisam Gull" userId="dbff9a4afc8dcd42" providerId="LiveId" clId="{097CCBD2-EDAF-43B9-AD69-B31366FCA64F}" dt="2020-04-15T02:28:19.153" v="681" actId="1076"/>
          <ac:spMkLst>
            <pc:docMk/>
            <pc:sldMk cId="403720360" sldId="266"/>
            <ac:spMk id="14" creationId="{B8A58CA8-0C73-4D7F-96F8-2D686236A038}"/>
          </ac:spMkLst>
        </pc:spChg>
        <pc:spChg chg="add mod">
          <ac:chgData name="Muhammad Ibtisam Gull" userId="dbff9a4afc8dcd42" providerId="LiveId" clId="{097CCBD2-EDAF-43B9-AD69-B31366FCA64F}" dt="2020-04-15T02:29:29.368" v="684" actId="1076"/>
          <ac:spMkLst>
            <pc:docMk/>
            <pc:sldMk cId="403720360" sldId="266"/>
            <ac:spMk id="15" creationId="{5FCC5C33-67E0-44B2-A0D7-7120279EB383}"/>
          </ac:spMkLst>
        </pc:spChg>
        <pc:spChg chg="add del">
          <ac:chgData name="Muhammad Ibtisam Gull" userId="dbff9a4afc8dcd42" providerId="LiveId" clId="{097CCBD2-EDAF-43B9-AD69-B31366FCA64F}" dt="2020-04-15T02:51:03.385" v="761" actId="931"/>
          <ac:spMkLst>
            <pc:docMk/>
            <pc:sldMk cId="403720360" sldId="266"/>
            <ac:spMk id="7173" creationId="{00000000-0000-0000-0000-000000000000}"/>
          </ac:spMkLst>
        </pc:spChg>
        <pc:picChg chg="add del mod">
          <ac:chgData name="Muhammad Ibtisam Gull" userId="dbff9a4afc8dcd42" providerId="LiveId" clId="{097CCBD2-EDAF-43B9-AD69-B31366FCA64F}" dt="2020-04-15T02:51:03.385" v="761" actId="931"/>
          <ac:picMkLst>
            <pc:docMk/>
            <pc:sldMk cId="403720360" sldId="266"/>
            <ac:picMk id="4" creationId="{52FEF3E7-F7B0-425F-9BA2-259F914A68E0}"/>
          </ac:picMkLst>
        </pc:picChg>
        <pc:picChg chg="mod">
          <ac:chgData name="Muhammad Ibtisam Gull" userId="dbff9a4afc8dcd42" providerId="LiveId" clId="{097CCBD2-EDAF-43B9-AD69-B31366FCA64F}" dt="2020-04-15T02:29:42.123" v="685" actId="1076"/>
          <ac:picMkLst>
            <pc:docMk/>
            <pc:sldMk cId="403720360" sldId="266"/>
            <ac:picMk id="7185" creationId="{00000000-0000-0000-0000-000000000000}"/>
          </ac:picMkLst>
        </pc:picChg>
      </pc:sldChg>
      <pc:sldChg chg="modSp">
        <pc:chgData name="Muhammad Ibtisam Gull" userId="dbff9a4afc8dcd42" providerId="LiveId" clId="{097CCBD2-EDAF-43B9-AD69-B31366FCA64F}" dt="2020-04-14T10:23:17.425" v="116" actId="20577"/>
        <pc:sldMkLst>
          <pc:docMk/>
          <pc:sldMk cId="833864895" sldId="267"/>
        </pc:sldMkLst>
        <pc:spChg chg="mod">
          <ac:chgData name="Muhammad Ibtisam Gull" userId="dbff9a4afc8dcd42" providerId="LiveId" clId="{097CCBD2-EDAF-43B9-AD69-B31366FCA64F}" dt="2020-04-14T10:23:17.425" v="116" actId="20577"/>
          <ac:spMkLst>
            <pc:docMk/>
            <pc:sldMk cId="833864895" sldId="267"/>
            <ac:spMk id="7173" creationId="{00000000-0000-0000-0000-000000000000}"/>
          </ac:spMkLst>
        </pc:spChg>
      </pc:sldChg>
      <pc:sldChg chg="del">
        <pc:chgData name="Muhammad Ibtisam Gull" userId="dbff9a4afc8dcd42" providerId="LiveId" clId="{097CCBD2-EDAF-43B9-AD69-B31366FCA64F}" dt="2020-04-14T10:16:55.587" v="98" actId="2696"/>
        <pc:sldMkLst>
          <pc:docMk/>
          <pc:sldMk cId="1649310948" sldId="275"/>
        </pc:sldMkLst>
      </pc:sldChg>
      <pc:sldChg chg="del">
        <pc:chgData name="Muhammad Ibtisam Gull" userId="dbff9a4afc8dcd42" providerId="LiveId" clId="{097CCBD2-EDAF-43B9-AD69-B31366FCA64F}" dt="2020-04-14T10:16:55.587" v="99" actId="2696"/>
        <pc:sldMkLst>
          <pc:docMk/>
          <pc:sldMk cId="1750478031" sldId="276"/>
        </pc:sldMkLst>
      </pc:sldChg>
      <pc:sldChg chg="addSp modSp modAnim">
        <pc:chgData name="Muhammad Ibtisam Gull" userId="dbff9a4afc8dcd42" providerId="LiveId" clId="{097CCBD2-EDAF-43B9-AD69-B31366FCA64F}" dt="2020-04-15T05:10:27.763" v="776"/>
        <pc:sldMkLst>
          <pc:docMk/>
          <pc:sldMk cId="3068000449" sldId="277"/>
        </pc:sldMkLst>
        <pc:spChg chg="mod">
          <ac:chgData name="Muhammad Ibtisam Gull" userId="dbff9a4afc8dcd42" providerId="LiveId" clId="{097CCBD2-EDAF-43B9-AD69-B31366FCA64F}" dt="2020-04-14T10:16:24.497" v="89" actId="14100"/>
          <ac:spMkLst>
            <pc:docMk/>
            <pc:sldMk cId="3068000449" sldId="277"/>
            <ac:spMk id="8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15:10.937" v="74" actId="14100"/>
          <ac:spMkLst>
            <pc:docMk/>
            <pc:sldMk cId="3068000449" sldId="277"/>
            <ac:spMk id="9" creationId="{00000000-0000-0000-0000-000000000000}"/>
          </ac:spMkLst>
        </pc:spChg>
        <pc:spChg chg="add mod">
          <ac:chgData name="Muhammad Ibtisam Gull" userId="dbff9a4afc8dcd42" providerId="LiveId" clId="{097CCBD2-EDAF-43B9-AD69-B31366FCA64F}" dt="2020-04-14T10:15:33.077" v="85" actId="1037"/>
          <ac:spMkLst>
            <pc:docMk/>
            <pc:sldMk cId="3068000449" sldId="277"/>
            <ac:spMk id="10" creationId="{9ADB4E3D-4244-40AE-A268-D54CBAC533D8}"/>
          </ac:spMkLst>
        </pc:spChg>
        <pc:spChg chg="add mod">
          <ac:chgData name="Muhammad Ibtisam Gull" userId="dbff9a4afc8dcd42" providerId="LiveId" clId="{097CCBD2-EDAF-43B9-AD69-B31366FCA64F}" dt="2020-04-14T10:15:33.077" v="85" actId="1037"/>
          <ac:spMkLst>
            <pc:docMk/>
            <pc:sldMk cId="3068000449" sldId="277"/>
            <ac:spMk id="11" creationId="{FB2EED7D-D4A9-4C6D-9CF4-2C54D2D5634B}"/>
          </ac:spMkLst>
        </pc:spChg>
        <pc:spChg chg="add mod">
          <ac:chgData name="Muhammad Ibtisam Gull" userId="dbff9a4afc8dcd42" providerId="LiveId" clId="{097CCBD2-EDAF-43B9-AD69-B31366FCA64F}" dt="2020-04-14T10:16:28.549" v="94" actId="1038"/>
          <ac:spMkLst>
            <pc:docMk/>
            <pc:sldMk cId="3068000449" sldId="277"/>
            <ac:spMk id="12" creationId="{F4B75D15-1DFD-438B-B7AA-0B4125940CAB}"/>
          </ac:spMkLst>
        </pc:spChg>
        <pc:spChg chg="add mod">
          <ac:chgData name="Muhammad Ibtisam Gull" userId="dbff9a4afc8dcd42" providerId="LiveId" clId="{097CCBD2-EDAF-43B9-AD69-B31366FCA64F}" dt="2020-04-14T10:16:46.619" v="97" actId="255"/>
          <ac:spMkLst>
            <pc:docMk/>
            <pc:sldMk cId="3068000449" sldId="277"/>
            <ac:spMk id="13" creationId="{4F212EA3-6AE5-491F-AAFF-877F8F065527}"/>
          </ac:spMkLst>
        </pc:spChg>
      </pc:sldChg>
      <pc:sldChg chg="modSp">
        <pc:chgData name="Muhammad Ibtisam Gull" userId="dbff9a4afc8dcd42" providerId="LiveId" clId="{097CCBD2-EDAF-43B9-AD69-B31366FCA64F}" dt="2020-04-16T08:16:44.564" v="840" actId="20577"/>
        <pc:sldMkLst>
          <pc:docMk/>
          <pc:sldMk cId="2778465127" sldId="279"/>
        </pc:sldMkLst>
        <pc:spChg chg="mod">
          <ac:chgData name="Muhammad Ibtisam Gull" userId="dbff9a4afc8dcd42" providerId="LiveId" clId="{097CCBD2-EDAF-43B9-AD69-B31366FCA64F}" dt="2020-04-16T08:12:54.227" v="831" actId="20577"/>
          <ac:spMkLst>
            <pc:docMk/>
            <pc:sldMk cId="2778465127" sldId="279"/>
            <ac:spMk id="7172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6T08:16:44.564" v="840" actId="20577"/>
          <ac:spMkLst>
            <pc:docMk/>
            <pc:sldMk cId="2778465127" sldId="279"/>
            <ac:spMk id="7173" creationId="{00000000-0000-0000-0000-000000000000}"/>
          </ac:spMkLst>
        </pc:spChg>
      </pc:sldChg>
      <pc:sldChg chg="addSp delSp modSp del ord">
        <pc:chgData name="Muhammad Ibtisam Gull" userId="dbff9a4afc8dcd42" providerId="LiveId" clId="{097CCBD2-EDAF-43B9-AD69-B31366FCA64F}" dt="2020-04-16T13:10:27.536" v="1073" actId="2696"/>
        <pc:sldMkLst>
          <pc:docMk/>
          <pc:sldMk cId="2278579508" sldId="281"/>
        </pc:sldMkLst>
        <pc:spChg chg="add del mod">
          <ac:chgData name="Muhammad Ibtisam Gull" userId="dbff9a4afc8dcd42" providerId="LiveId" clId="{097CCBD2-EDAF-43B9-AD69-B31366FCA64F}" dt="2020-04-16T10:15:20.981" v="1064" actId="478"/>
          <ac:spMkLst>
            <pc:docMk/>
            <pc:sldMk cId="2278579508" sldId="281"/>
            <ac:spMk id="2" creationId="{92DEA735-810F-4D65-AFBF-EBAF492EFA8C}"/>
          </ac:spMkLst>
        </pc:spChg>
      </pc:sldChg>
      <pc:sldChg chg="modSp">
        <pc:chgData name="Muhammad Ibtisam Gull" userId="dbff9a4afc8dcd42" providerId="LiveId" clId="{097CCBD2-EDAF-43B9-AD69-B31366FCA64F}" dt="2020-04-16T09:56:50.477" v="946"/>
        <pc:sldMkLst>
          <pc:docMk/>
          <pc:sldMk cId="1080085621" sldId="283"/>
        </pc:sldMkLst>
        <pc:spChg chg="mod">
          <ac:chgData name="Muhammad Ibtisam Gull" userId="dbff9a4afc8dcd42" providerId="LiveId" clId="{097CCBD2-EDAF-43B9-AD69-B31366FCA64F}" dt="2020-04-16T09:56:50.477" v="946"/>
          <ac:spMkLst>
            <pc:docMk/>
            <pc:sldMk cId="1080085621" sldId="283"/>
            <ac:spMk id="7173" creationId="{00000000-0000-0000-0000-000000000000}"/>
          </ac:spMkLst>
        </pc:spChg>
      </pc:sldChg>
      <pc:sldChg chg="del">
        <pc:chgData name="Muhammad Ibtisam Gull" userId="dbff9a4afc8dcd42" providerId="LiveId" clId="{097CCBD2-EDAF-43B9-AD69-B31366FCA64F}" dt="2020-04-16T09:56:54.614" v="947" actId="2696"/>
        <pc:sldMkLst>
          <pc:docMk/>
          <pc:sldMk cId="1335559254" sldId="284"/>
        </pc:sldMkLst>
      </pc:sldChg>
      <pc:sldChg chg="addSp delSp modSp delAnim modAnim">
        <pc:chgData name="Muhammad Ibtisam Gull" userId="dbff9a4afc8dcd42" providerId="LiveId" clId="{097CCBD2-EDAF-43B9-AD69-B31366FCA64F}" dt="2020-04-14T10:45:28.736" v="256" actId="1076"/>
        <pc:sldMkLst>
          <pc:docMk/>
          <pc:sldMk cId="416919519" sldId="285"/>
        </pc:sldMkLst>
        <pc:spChg chg="add mod">
          <ac:chgData name="Muhammad Ibtisam Gull" userId="dbff9a4afc8dcd42" providerId="LiveId" clId="{097CCBD2-EDAF-43B9-AD69-B31366FCA64F}" dt="2020-04-14T10:36:03.136" v="221" actId="207"/>
          <ac:spMkLst>
            <pc:docMk/>
            <pc:sldMk cId="416919519" sldId="285"/>
            <ac:spMk id="3" creationId="{97B3D31B-9506-46D8-84DD-C9EC134805A6}"/>
          </ac:spMkLst>
        </pc:spChg>
        <pc:spChg chg="mod">
          <ac:chgData name="Muhammad Ibtisam Gull" userId="dbff9a4afc8dcd42" providerId="LiveId" clId="{097CCBD2-EDAF-43B9-AD69-B31366FCA64F}" dt="2020-04-14T10:33:55.527" v="180" actId="1076"/>
          <ac:spMkLst>
            <pc:docMk/>
            <pc:sldMk cId="416919519" sldId="285"/>
            <ac:spMk id="6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36:47.046" v="225" actId="208"/>
          <ac:spMkLst>
            <pc:docMk/>
            <pc:sldMk cId="416919519" sldId="285"/>
            <ac:spMk id="7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4:16.443" v="250" actId="1076"/>
          <ac:spMkLst>
            <pc:docMk/>
            <pc:sldMk cId="416919519" sldId="285"/>
            <ac:spMk id="8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4:16.443" v="250" actId="1076"/>
          <ac:spMkLst>
            <pc:docMk/>
            <pc:sldMk cId="416919519" sldId="285"/>
            <ac:spMk id="10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36:58.656" v="226" actId="208"/>
          <ac:spMkLst>
            <pc:docMk/>
            <pc:sldMk cId="416919519" sldId="285"/>
            <ac:spMk id="11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4:16.443" v="250" actId="1076"/>
          <ac:spMkLst>
            <pc:docMk/>
            <pc:sldMk cId="416919519" sldId="285"/>
            <ac:spMk id="12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4:16.443" v="250" actId="1076"/>
          <ac:spMkLst>
            <pc:docMk/>
            <pc:sldMk cId="416919519" sldId="285"/>
            <ac:spMk id="13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4:33.247" v="251" actId="1076"/>
          <ac:spMkLst>
            <pc:docMk/>
            <pc:sldMk cId="416919519" sldId="285"/>
            <ac:spMk id="14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4:55.531" v="253" actId="1076"/>
          <ac:spMkLst>
            <pc:docMk/>
            <pc:sldMk cId="416919519" sldId="285"/>
            <ac:spMk id="15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5:05.706" v="254" actId="1076"/>
          <ac:spMkLst>
            <pc:docMk/>
            <pc:sldMk cId="416919519" sldId="285"/>
            <ac:spMk id="16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4:33.247" v="251" actId="1076"/>
          <ac:spMkLst>
            <pc:docMk/>
            <pc:sldMk cId="416919519" sldId="285"/>
            <ac:spMk id="17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5:17.933" v="255" actId="1076"/>
          <ac:spMkLst>
            <pc:docMk/>
            <pc:sldMk cId="416919519" sldId="285"/>
            <ac:spMk id="18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0:45:28.736" v="256" actId="1076"/>
          <ac:spMkLst>
            <pc:docMk/>
            <pc:sldMk cId="416919519" sldId="285"/>
            <ac:spMk id="19" creationId="{00000000-0000-0000-0000-000000000000}"/>
          </ac:spMkLst>
        </pc:spChg>
        <pc:spChg chg="add mod">
          <ac:chgData name="Muhammad Ibtisam Gull" userId="dbff9a4afc8dcd42" providerId="LiveId" clId="{097CCBD2-EDAF-43B9-AD69-B31366FCA64F}" dt="2020-04-14T10:44:16.443" v="250" actId="1076"/>
          <ac:spMkLst>
            <pc:docMk/>
            <pc:sldMk cId="416919519" sldId="285"/>
            <ac:spMk id="43" creationId="{B9326668-D4F9-4AD2-9818-2BFA31AD35B8}"/>
          </ac:spMkLst>
        </pc:spChg>
        <pc:spChg chg="add mod">
          <ac:chgData name="Muhammad Ibtisam Gull" userId="dbff9a4afc8dcd42" providerId="LiveId" clId="{097CCBD2-EDAF-43B9-AD69-B31366FCA64F}" dt="2020-04-14T10:36:09.789" v="222" actId="207"/>
          <ac:spMkLst>
            <pc:docMk/>
            <pc:sldMk cId="416919519" sldId="285"/>
            <ac:spMk id="44" creationId="{357CAE68-0BA1-4C2A-8A3F-5491720BD10C}"/>
          </ac:spMkLst>
        </pc:spChg>
        <pc:spChg chg="add mod">
          <ac:chgData name="Muhammad Ibtisam Gull" userId="dbff9a4afc8dcd42" providerId="LiveId" clId="{097CCBD2-EDAF-43B9-AD69-B31366FCA64F}" dt="2020-04-14T10:36:14.452" v="223" actId="207"/>
          <ac:spMkLst>
            <pc:docMk/>
            <pc:sldMk cId="416919519" sldId="285"/>
            <ac:spMk id="45" creationId="{ACBAED92-82E1-4ABF-9F10-1155D4B15324}"/>
          </ac:spMkLst>
        </pc:spChg>
        <pc:spChg chg="del">
          <ac:chgData name="Muhammad Ibtisam Gull" userId="dbff9a4afc8dcd42" providerId="LiveId" clId="{097CCBD2-EDAF-43B9-AD69-B31366FCA64F}" dt="2020-04-14T10:29:39.864" v="121" actId="478"/>
          <ac:spMkLst>
            <pc:docMk/>
            <pc:sldMk cId="416919519" sldId="285"/>
            <ac:spMk id="121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29:42.415" v="122" actId="478"/>
          <ac:spMkLst>
            <pc:docMk/>
            <pc:sldMk cId="416919519" sldId="285"/>
            <ac:spMk id="122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23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24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25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26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27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28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29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30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31" creationId="{00000000-0000-0000-0000-000000000000}"/>
          </ac:spMkLst>
        </pc:spChg>
        <pc:spChg chg="del">
          <ac:chgData name="Muhammad Ibtisam Gull" userId="dbff9a4afc8dcd42" providerId="LiveId" clId="{097CCBD2-EDAF-43B9-AD69-B31366FCA64F}" dt="2020-04-14T10:30:14.135" v="124" actId="478"/>
          <ac:spMkLst>
            <pc:docMk/>
            <pc:sldMk cId="416919519" sldId="285"/>
            <ac:spMk id="132" creationId="{00000000-0000-0000-0000-000000000000}"/>
          </ac:spMkLst>
        </pc:spChg>
        <pc:cxnChg chg="del mod">
          <ac:chgData name="Muhammad Ibtisam Gull" userId="dbff9a4afc8dcd42" providerId="LiveId" clId="{097CCBD2-EDAF-43B9-AD69-B31366FCA64F}" dt="2020-04-14T10:29:36.348" v="120" actId="478"/>
          <ac:cxnSpMkLst>
            <pc:docMk/>
            <pc:sldMk cId="416919519" sldId="285"/>
            <ac:cxnSpMk id="42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30:14.135" v="124" actId="478"/>
          <ac:cxnSpMkLst>
            <pc:docMk/>
            <pc:sldMk cId="416919519" sldId="285"/>
            <ac:cxnSpMk id="46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29:43.802" v="123" actId="478"/>
          <ac:cxnSpMkLst>
            <pc:docMk/>
            <pc:sldMk cId="416919519" sldId="285"/>
            <ac:cxnSpMk id="49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29:34.681" v="119" actId="478"/>
          <ac:cxnSpMkLst>
            <pc:docMk/>
            <pc:sldMk cId="416919519" sldId="285"/>
            <ac:cxnSpMk id="51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30:14.135" v="124" actId="478"/>
          <ac:cxnSpMkLst>
            <pc:docMk/>
            <pc:sldMk cId="416919519" sldId="285"/>
            <ac:cxnSpMk id="53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30:14.135" v="124" actId="478"/>
          <ac:cxnSpMkLst>
            <pc:docMk/>
            <pc:sldMk cId="416919519" sldId="285"/>
            <ac:cxnSpMk id="55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30:14.135" v="124" actId="478"/>
          <ac:cxnSpMkLst>
            <pc:docMk/>
            <pc:sldMk cId="416919519" sldId="285"/>
            <ac:cxnSpMk id="59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30:14.135" v="124" actId="478"/>
          <ac:cxnSpMkLst>
            <pc:docMk/>
            <pc:sldMk cId="416919519" sldId="285"/>
            <ac:cxnSpMk id="61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30:14.135" v="124" actId="478"/>
          <ac:cxnSpMkLst>
            <pc:docMk/>
            <pc:sldMk cId="416919519" sldId="285"/>
            <ac:cxnSpMk id="70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30:14.135" v="124" actId="478"/>
          <ac:cxnSpMkLst>
            <pc:docMk/>
            <pc:sldMk cId="416919519" sldId="285"/>
            <ac:cxnSpMk id="72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30:14.135" v="124" actId="478"/>
          <ac:cxnSpMkLst>
            <pc:docMk/>
            <pc:sldMk cId="416919519" sldId="285"/>
            <ac:cxnSpMk id="74" creationId="{00000000-0000-0000-0000-000000000000}"/>
          </ac:cxnSpMkLst>
        </pc:cxnChg>
        <pc:cxnChg chg="del mod">
          <ac:chgData name="Muhammad Ibtisam Gull" userId="dbff9a4afc8dcd42" providerId="LiveId" clId="{097CCBD2-EDAF-43B9-AD69-B31366FCA64F}" dt="2020-04-14T10:30:14.135" v="124" actId="478"/>
          <ac:cxnSpMkLst>
            <pc:docMk/>
            <pc:sldMk cId="416919519" sldId="285"/>
            <ac:cxnSpMk id="76" creationId="{00000000-0000-0000-0000-000000000000}"/>
          </ac:cxnSpMkLst>
        </pc:cxnChg>
      </pc:sldChg>
      <pc:sldChg chg="modSp">
        <pc:chgData name="Muhammad Ibtisam Gull" userId="dbff9a4afc8dcd42" providerId="LiveId" clId="{097CCBD2-EDAF-43B9-AD69-B31366FCA64F}" dt="2020-04-14T11:28:47.071" v="541" actId="20577"/>
        <pc:sldMkLst>
          <pc:docMk/>
          <pc:sldMk cId="2841081626" sldId="286"/>
        </pc:sldMkLst>
        <pc:spChg chg="mod">
          <ac:chgData name="Muhammad Ibtisam Gull" userId="dbff9a4afc8dcd42" providerId="LiveId" clId="{097CCBD2-EDAF-43B9-AD69-B31366FCA64F}" dt="2020-04-14T11:28:47.071" v="541" actId="20577"/>
          <ac:spMkLst>
            <pc:docMk/>
            <pc:sldMk cId="2841081626" sldId="286"/>
            <ac:spMk id="7172" creationId="{00000000-0000-0000-0000-000000000000}"/>
          </ac:spMkLst>
        </pc:spChg>
        <pc:spChg chg="mod">
          <ac:chgData name="Muhammad Ibtisam Gull" userId="dbff9a4afc8dcd42" providerId="LiveId" clId="{097CCBD2-EDAF-43B9-AD69-B31366FCA64F}" dt="2020-04-14T11:28:34.140" v="518" actId="15"/>
          <ac:spMkLst>
            <pc:docMk/>
            <pc:sldMk cId="2841081626" sldId="286"/>
            <ac:spMk id="7173" creationId="{00000000-0000-0000-0000-000000000000}"/>
          </ac:spMkLst>
        </pc:spChg>
      </pc:sldChg>
      <pc:sldChg chg="add">
        <pc:chgData name="Muhammad Ibtisam Gull" userId="dbff9a4afc8dcd42" providerId="LiveId" clId="{097CCBD2-EDAF-43B9-AD69-B31366FCA64F}" dt="2020-04-14T07:12:55.642" v="0"/>
        <pc:sldMkLst>
          <pc:docMk/>
          <pc:sldMk cId="1396544454" sldId="287"/>
        </pc:sldMkLst>
      </pc:sldChg>
      <pc:sldChg chg="modSp add">
        <pc:chgData name="Muhammad Ibtisam Gull" userId="dbff9a4afc8dcd42" providerId="LiveId" clId="{097CCBD2-EDAF-43B9-AD69-B31366FCA64F}" dt="2020-04-14T11:40:56.719" v="598" actId="20577"/>
        <pc:sldMkLst>
          <pc:docMk/>
          <pc:sldMk cId="2578407354" sldId="288"/>
        </pc:sldMkLst>
        <pc:spChg chg="mod">
          <ac:chgData name="Muhammad Ibtisam Gull" userId="dbff9a4afc8dcd42" providerId="LiveId" clId="{097CCBD2-EDAF-43B9-AD69-B31366FCA64F}" dt="2020-04-14T11:40:53.235" v="596" actId="20577"/>
          <ac:spMkLst>
            <pc:docMk/>
            <pc:sldMk cId="2578407354" sldId="288"/>
            <ac:spMk id="2" creationId="{DE47FEE0-17B2-4E43-9BF7-0958F05E5941}"/>
          </ac:spMkLst>
        </pc:spChg>
        <pc:spChg chg="mod">
          <ac:chgData name="Muhammad Ibtisam Gull" userId="dbff9a4afc8dcd42" providerId="LiveId" clId="{097CCBD2-EDAF-43B9-AD69-B31366FCA64F}" dt="2020-04-14T11:40:56.719" v="598" actId="20577"/>
          <ac:spMkLst>
            <pc:docMk/>
            <pc:sldMk cId="2578407354" sldId="288"/>
            <ac:spMk id="3" creationId="{8458EFEB-E5AF-4491-9F23-ED16CEEB603A}"/>
          </ac:spMkLst>
        </pc:spChg>
      </pc:sldChg>
      <pc:sldChg chg="modSp add">
        <pc:chgData name="Muhammad Ibtisam Gull" userId="dbff9a4afc8dcd42" providerId="LiveId" clId="{097CCBD2-EDAF-43B9-AD69-B31366FCA64F}" dt="2020-04-16T08:26:03.243" v="943" actId="20577"/>
        <pc:sldMkLst>
          <pc:docMk/>
          <pc:sldMk cId="4106718767" sldId="290"/>
        </pc:sldMkLst>
        <pc:spChg chg="mod">
          <ac:chgData name="Muhammad Ibtisam Gull" userId="dbff9a4afc8dcd42" providerId="LiveId" clId="{097CCBD2-EDAF-43B9-AD69-B31366FCA64F}" dt="2020-04-16T08:25:02.415" v="849" actId="20577"/>
          <ac:spMkLst>
            <pc:docMk/>
            <pc:sldMk cId="4106718767" sldId="290"/>
            <ac:spMk id="2" creationId="{0804FB2D-6A5C-4A59-A199-CB6349377256}"/>
          </ac:spMkLst>
        </pc:spChg>
        <pc:spChg chg="mod">
          <ac:chgData name="Muhammad Ibtisam Gull" userId="dbff9a4afc8dcd42" providerId="LiveId" clId="{097CCBD2-EDAF-43B9-AD69-B31366FCA64F}" dt="2020-04-16T08:26:03.243" v="943" actId="20577"/>
          <ac:spMkLst>
            <pc:docMk/>
            <pc:sldMk cId="4106718767" sldId="290"/>
            <ac:spMk id="3" creationId="{1B73D7C3-241F-4245-A468-8072BDFC88BA}"/>
          </ac:spMkLst>
        </pc:spChg>
      </pc:sldChg>
      <pc:sldChg chg="modSp add">
        <pc:chgData name="Muhammad Ibtisam Gull" userId="dbff9a4afc8dcd42" providerId="LiveId" clId="{097CCBD2-EDAF-43B9-AD69-B31366FCA64F}" dt="2020-04-16T13:10:53.942" v="1078" actId="20577"/>
        <pc:sldMkLst>
          <pc:docMk/>
          <pc:sldMk cId="2429710276" sldId="291"/>
        </pc:sldMkLst>
        <pc:spChg chg="mod">
          <ac:chgData name="Muhammad Ibtisam Gull" userId="dbff9a4afc8dcd42" providerId="LiveId" clId="{097CCBD2-EDAF-43B9-AD69-B31366FCA64F}" dt="2020-04-16T09:57:01.901" v="956" actId="20577"/>
          <ac:spMkLst>
            <pc:docMk/>
            <pc:sldMk cId="2429710276" sldId="291"/>
            <ac:spMk id="2" creationId="{BE25240F-A1BA-4342-A030-473F08DA4483}"/>
          </ac:spMkLst>
        </pc:spChg>
        <pc:spChg chg="mod">
          <ac:chgData name="Muhammad Ibtisam Gull" userId="dbff9a4afc8dcd42" providerId="LiveId" clId="{097CCBD2-EDAF-43B9-AD69-B31366FCA64F}" dt="2020-04-16T13:10:53.942" v="1078" actId="20577"/>
          <ac:spMkLst>
            <pc:docMk/>
            <pc:sldMk cId="2429710276" sldId="291"/>
            <ac:spMk id="3" creationId="{2F9B67FD-3BE4-476E-8600-598947BE1463}"/>
          </ac:spMkLst>
        </pc:spChg>
      </pc:sldChg>
      <pc:sldChg chg="modSp add del">
        <pc:chgData name="Muhammad Ibtisam Gull" userId="dbff9a4afc8dcd42" providerId="LiveId" clId="{097CCBD2-EDAF-43B9-AD69-B31366FCA64F}" dt="2020-04-16T13:10:27.536" v="1072" actId="2696"/>
        <pc:sldMkLst>
          <pc:docMk/>
          <pc:sldMk cId="1458629072" sldId="292"/>
        </pc:sldMkLst>
        <pc:spChg chg="mod">
          <ac:chgData name="Muhammad Ibtisam Gull" userId="dbff9a4afc8dcd42" providerId="LiveId" clId="{097CCBD2-EDAF-43B9-AD69-B31366FCA64F}" dt="2020-04-16T09:58:57.706" v="1042" actId="20577"/>
          <ac:spMkLst>
            <pc:docMk/>
            <pc:sldMk cId="1458629072" sldId="292"/>
            <ac:spMk id="2" creationId="{EB54F479-DC84-4E7F-ADFF-262ABD66829C}"/>
          </ac:spMkLst>
        </pc:spChg>
        <pc:spChg chg="mod">
          <ac:chgData name="Muhammad Ibtisam Gull" userId="dbff9a4afc8dcd42" providerId="LiveId" clId="{097CCBD2-EDAF-43B9-AD69-B31366FCA64F}" dt="2020-04-16T09:59:20.597" v="1062" actId="20577"/>
          <ac:spMkLst>
            <pc:docMk/>
            <pc:sldMk cId="1458629072" sldId="292"/>
            <ac:spMk id="3" creationId="{13655D8C-75A0-4C66-8E72-02AD42F479EC}"/>
          </ac:spMkLst>
        </pc:spChg>
      </pc:sldChg>
      <pc:sldChg chg="add">
        <pc:chgData name="Muhammad Ibtisam Gull" userId="dbff9a4afc8dcd42" providerId="LiveId" clId="{097CCBD2-EDAF-43B9-AD69-B31366FCA64F}" dt="2020-04-16T11:08:17.857" v="1065"/>
        <pc:sldMkLst>
          <pc:docMk/>
          <pc:sldMk cId="3940633015" sldId="293"/>
        </pc:sldMkLst>
      </pc:sldChg>
      <pc:sldChg chg="modSp add del">
        <pc:chgData name="Muhammad Ibtisam Gull" userId="dbff9a4afc8dcd42" providerId="LiveId" clId="{097CCBD2-EDAF-43B9-AD69-B31366FCA64F}" dt="2020-04-16T11:15:29.175" v="1071" actId="2696"/>
        <pc:sldMkLst>
          <pc:docMk/>
          <pc:sldMk cId="48305947" sldId="294"/>
        </pc:sldMkLst>
        <pc:spChg chg="mod">
          <ac:chgData name="Muhammad Ibtisam Gull" userId="dbff9a4afc8dcd42" providerId="LiveId" clId="{097CCBD2-EDAF-43B9-AD69-B31366FCA64F}" dt="2020-04-16T11:15:20.062" v="1066"/>
          <ac:spMkLst>
            <pc:docMk/>
            <pc:sldMk cId="48305947" sldId="294"/>
            <ac:spMk id="3" creationId="{13655D8C-75A0-4C66-8E72-02AD42F479EC}"/>
          </ac:spMkLst>
        </pc:spChg>
      </pc:sldChg>
      <pc:sldChg chg="add del">
        <pc:chgData name="Muhammad Ibtisam Gull" userId="dbff9a4afc8dcd42" providerId="LiveId" clId="{097CCBD2-EDAF-43B9-AD69-B31366FCA64F}" dt="2020-04-14T09:59:59.625" v="4" actId="2696"/>
        <pc:sldMkLst>
          <pc:docMk/>
          <pc:sldMk cId="1545306320" sldId="304"/>
        </pc:sldMkLst>
      </pc:sldChg>
    </pc:docChg>
  </pc:docChgLst>
  <pc:docChgLst>
    <pc:chgData name="Muhammad Ibtisam Gull" userId="dbff9a4afc8dcd42" providerId="LiveId" clId="{273A321C-3855-415F-8F18-7D752FE1AA9F}"/>
    <pc:docChg chg="undo custSel modSld addMainMaster delMainMaster modMainMaster">
      <pc:chgData name="Muhammad Ibtisam Gull" userId="dbff9a4afc8dcd42" providerId="LiveId" clId="{273A321C-3855-415F-8F18-7D752FE1AA9F}" dt="2022-03-22T03:55:45.400" v="164" actId="700"/>
      <pc:docMkLst>
        <pc:docMk/>
      </pc:docMkLst>
      <pc:sldChg chg="modSp mod modClrScheme chgLayout">
        <pc:chgData name="Muhammad Ibtisam Gull" userId="dbff9a4afc8dcd42" providerId="LiveId" clId="{273A321C-3855-415F-8F18-7D752FE1AA9F}" dt="2022-03-22T03:54:14.467" v="158" actId="700"/>
        <pc:sldMkLst>
          <pc:docMk/>
          <pc:sldMk cId="0" sldId="259"/>
        </pc:sldMkLst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0" sldId="259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0" sldId="259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0" sldId="259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0" sldId="259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4:14.467" v="158" actId="700"/>
        <pc:sldMkLst>
          <pc:docMk/>
          <pc:sldMk cId="1079109106" sldId="260"/>
        </pc:sldMkLst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079109106" sldId="260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079109106" sldId="260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079109106" sldId="260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079109106" sldId="260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4:14.467" v="158" actId="700"/>
        <pc:sldMkLst>
          <pc:docMk/>
          <pc:sldMk cId="1807838974" sldId="261"/>
        </pc:sldMkLst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807838974" sldId="261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807838974" sldId="261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807838974" sldId="261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807838974" sldId="261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4:14.467" v="158" actId="700"/>
        <pc:sldMkLst>
          <pc:docMk/>
          <pc:sldMk cId="3857785814" sldId="262"/>
        </pc:sldMkLst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3857785814" sldId="262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3857785814" sldId="262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3857785814" sldId="262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3857785814" sldId="262"/>
            <ac:spMk id="7173" creationId="{00000000-0000-0000-0000-000000000000}"/>
          </ac:spMkLst>
        </pc:spChg>
      </pc:sldChg>
      <pc:sldChg chg="addSp delSp modSp mod modClrScheme modAnim chgLayout">
        <pc:chgData name="Muhammad Ibtisam Gull" userId="dbff9a4afc8dcd42" providerId="LiveId" clId="{273A321C-3855-415F-8F18-7D752FE1AA9F}" dt="2022-03-22T03:54:23.071" v="159" actId="1076"/>
        <pc:sldMkLst>
          <pc:docMk/>
          <pc:sldMk cId="132195559" sldId="263"/>
        </pc:sldMkLst>
        <pc:spChg chg="add del mod ord">
          <ac:chgData name="Muhammad Ibtisam Gull" userId="dbff9a4afc8dcd42" providerId="LiveId" clId="{273A321C-3855-415F-8F18-7D752FE1AA9F}" dt="2022-03-14T08:12:32.506" v="54" actId="700"/>
          <ac:spMkLst>
            <pc:docMk/>
            <pc:sldMk cId="132195559" sldId="263"/>
            <ac:spMk id="2" creationId="{25F7BAF1-F3FE-48B4-AF4E-635436DF4D5E}"/>
          </ac:spMkLst>
        </pc:spChg>
        <pc:spChg chg="mod">
          <ac:chgData name="Muhammad Ibtisam Gull" userId="dbff9a4afc8dcd42" providerId="LiveId" clId="{273A321C-3855-415F-8F18-7D752FE1AA9F}" dt="2022-03-14T08:13:25.380" v="61" actId="1076"/>
          <ac:spMkLst>
            <pc:docMk/>
            <pc:sldMk cId="132195559" sldId="263"/>
            <ac:spMk id="3" creationId="{00000000-0000-0000-0000-000000000000}"/>
          </ac:spMkLst>
        </pc:spChg>
        <pc:spChg chg="add del mod ord">
          <ac:chgData name="Muhammad Ibtisam Gull" userId="dbff9a4afc8dcd42" providerId="LiveId" clId="{273A321C-3855-415F-8F18-7D752FE1AA9F}" dt="2022-03-14T08:12:32.506" v="54" actId="700"/>
          <ac:spMkLst>
            <pc:docMk/>
            <pc:sldMk cId="132195559" sldId="263"/>
            <ac:spMk id="4" creationId="{8F71A462-CB1B-45A7-AE41-63B5361F84F7}"/>
          </ac:spMkLst>
        </pc:spChg>
        <pc:spChg chg="mod">
          <ac:chgData name="Muhammad Ibtisam Gull" userId="dbff9a4afc8dcd42" providerId="LiveId" clId="{273A321C-3855-415F-8F18-7D752FE1AA9F}" dt="2022-03-14T08:13:25.380" v="61" actId="1076"/>
          <ac:spMkLst>
            <pc:docMk/>
            <pc:sldMk cId="132195559" sldId="263"/>
            <ac:spMk id="5" creationId="{00000000-0000-0000-0000-000000000000}"/>
          </ac:spMkLst>
        </pc:spChg>
        <pc:spChg chg="add del mod ord">
          <ac:chgData name="Muhammad Ibtisam Gull" userId="dbff9a4afc8dcd42" providerId="LiveId" clId="{273A321C-3855-415F-8F18-7D752FE1AA9F}" dt="2022-03-14T08:12:32.506" v="54" actId="700"/>
          <ac:spMkLst>
            <pc:docMk/>
            <pc:sldMk cId="132195559" sldId="263"/>
            <ac:spMk id="6" creationId="{99D3CEF5-9E48-4E70-AFFF-27831A85B8DD}"/>
          </ac:spMkLst>
        </pc:spChg>
        <pc:spChg chg="mod">
          <ac:chgData name="Muhammad Ibtisam Gull" userId="dbff9a4afc8dcd42" providerId="LiveId" clId="{273A321C-3855-415F-8F18-7D752FE1AA9F}" dt="2022-03-14T08:13:25.380" v="61" actId="1076"/>
          <ac:spMkLst>
            <pc:docMk/>
            <pc:sldMk cId="132195559" sldId="263"/>
            <ac:spMk id="9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3:25.380" v="61" actId="1076"/>
          <ac:spMkLst>
            <pc:docMk/>
            <pc:sldMk cId="132195559" sldId="263"/>
            <ac:spMk id="10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3:25.380" v="61" actId="1076"/>
          <ac:spMkLst>
            <pc:docMk/>
            <pc:sldMk cId="132195559" sldId="263"/>
            <ac:spMk id="17" creationId="{C9FBCED9-E4CE-45DF-B158-D34CB424D9C5}"/>
          </ac:spMkLst>
        </pc:spChg>
        <pc:spChg chg="mod ord">
          <ac:chgData name="Muhammad Ibtisam Gull" userId="dbff9a4afc8dcd42" providerId="LiveId" clId="{273A321C-3855-415F-8F18-7D752FE1AA9F}" dt="2022-03-22T03:53:57.706" v="157"/>
          <ac:spMkLst>
            <pc:docMk/>
            <pc:sldMk cId="132195559" sldId="263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3:57.706" v="157"/>
          <ac:spMkLst>
            <pc:docMk/>
            <pc:sldMk cId="132195559" sldId="263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3:57.706" v="157"/>
          <ac:spMkLst>
            <pc:docMk/>
            <pc:sldMk cId="132195559" sldId="263"/>
            <ac:spMk id="7172" creationId="{00000000-0000-0000-0000-000000000000}"/>
          </ac:spMkLst>
        </pc:spChg>
        <pc:picChg chg="mod ord">
          <ac:chgData name="Muhammad Ibtisam Gull" userId="dbff9a4afc8dcd42" providerId="LiveId" clId="{273A321C-3855-415F-8F18-7D752FE1AA9F}" dt="2022-03-22T03:54:23.071" v="159" actId="1076"/>
          <ac:picMkLst>
            <pc:docMk/>
            <pc:sldMk cId="132195559" sldId="263"/>
            <ac:picMk id="7" creationId="{9E86F059-CA50-4E3B-8736-276C6B73047C}"/>
          </ac:picMkLst>
        </pc:picChg>
      </pc:sldChg>
      <pc:sldChg chg="modSp mod modClrScheme chgLayout">
        <pc:chgData name="Muhammad Ibtisam Gull" userId="dbff9a4afc8dcd42" providerId="LiveId" clId="{273A321C-3855-415F-8F18-7D752FE1AA9F}" dt="2022-03-22T03:55:00.791" v="160" actId="700"/>
        <pc:sldMkLst>
          <pc:docMk/>
          <pc:sldMk cId="3006453465" sldId="264"/>
        </pc:sldMkLst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3006453465" sldId="264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3006453465" sldId="264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3006453465" sldId="264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3006453465" sldId="264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00.791" v="160" actId="700"/>
        <pc:sldMkLst>
          <pc:docMk/>
          <pc:sldMk cId="1674784635" sldId="265"/>
        </pc:sldMkLst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1674784635" sldId="265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1674784635" sldId="265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1674784635" sldId="265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1674784635" sldId="265"/>
            <ac:spMk id="7173" creationId="{00000000-0000-0000-0000-000000000000}"/>
          </ac:spMkLst>
        </pc:spChg>
      </pc:sldChg>
      <pc:sldChg chg="addSp delSp modSp mod modClrScheme chgLayout">
        <pc:chgData name="Muhammad Ibtisam Gull" userId="dbff9a4afc8dcd42" providerId="LiveId" clId="{273A321C-3855-415F-8F18-7D752FE1AA9F}" dt="2022-03-22T03:55:09.807" v="161" actId="700"/>
        <pc:sldMkLst>
          <pc:docMk/>
          <pc:sldMk cId="403720360" sldId="266"/>
        </pc:sldMkLst>
        <pc:spChg chg="add del mod ord">
          <ac:chgData name="Muhammad Ibtisam Gull" userId="dbff9a4afc8dcd42" providerId="LiveId" clId="{273A321C-3855-415F-8F18-7D752FE1AA9F}" dt="2022-03-14T08:13:59.007" v="62" actId="700"/>
          <ac:spMkLst>
            <pc:docMk/>
            <pc:sldMk cId="403720360" sldId="266"/>
            <ac:spMk id="3" creationId="{AB814F37-821A-4AC2-A065-C0F4A2B047E6}"/>
          </ac:spMkLst>
        </pc:spChg>
        <pc:spChg chg="add del mod ord">
          <ac:chgData name="Muhammad Ibtisam Gull" userId="dbff9a4afc8dcd42" providerId="LiveId" clId="{273A321C-3855-415F-8F18-7D752FE1AA9F}" dt="2022-03-14T08:14:21.286" v="65" actId="700"/>
          <ac:spMkLst>
            <pc:docMk/>
            <pc:sldMk cId="403720360" sldId="266"/>
            <ac:spMk id="4" creationId="{3C7AE9A0-F599-4E01-9AE7-31A84774B806}"/>
          </ac:spMkLst>
        </pc:spChg>
        <pc:spChg chg="add del mod ord">
          <ac:chgData name="Muhammad Ibtisam Gull" userId="dbff9a4afc8dcd42" providerId="LiveId" clId="{273A321C-3855-415F-8F18-7D752FE1AA9F}" dt="2022-03-14T08:14:21.286" v="65" actId="700"/>
          <ac:spMkLst>
            <pc:docMk/>
            <pc:sldMk cId="403720360" sldId="266"/>
            <ac:spMk id="5" creationId="{BA11FB59-A435-421F-9DD9-816CCAA35FF3}"/>
          </ac:spMkLst>
        </pc:spChg>
        <pc:spChg chg="mod ord">
          <ac:chgData name="Muhammad Ibtisam Gull" userId="dbff9a4afc8dcd42" providerId="LiveId" clId="{273A321C-3855-415F-8F18-7D752FE1AA9F}" dt="2022-03-22T03:55:09.807" v="161" actId="700"/>
          <ac:spMkLst>
            <pc:docMk/>
            <pc:sldMk cId="403720360" sldId="266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9.807" v="161" actId="700"/>
          <ac:spMkLst>
            <pc:docMk/>
            <pc:sldMk cId="403720360" sldId="266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9.807" v="161" actId="700"/>
          <ac:spMkLst>
            <pc:docMk/>
            <pc:sldMk cId="403720360" sldId="266"/>
            <ac:spMk id="7172" creationId="{00000000-0000-0000-0000-000000000000}"/>
          </ac:spMkLst>
        </pc:spChg>
        <pc:spChg chg="del mod ord">
          <ac:chgData name="Muhammad Ibtisam Gull" userId="dbff9a4afc8dcd42" providerId="LiveId" clId="{273A321C-3855-415F-8F18-7D752FE1AA9F}" dt="2022-03-14T08:11:33.926" v="43" actId="700"/>
          <ac:spMkLst>
            <pc:docMk/>
            <pc:sldMk cId="403720360" sldId="266"/>
            <ac:spMk id="7173" creationId="{00000000-0000-0000-0000-000000000000}"/>
          </ac:spMkLst>
        </pc:spChg>
        <pc:picChg chg="mod">
          <ac:chgData name="Muhammad Ibtisam Gull" userId="dbff9a4afc8dcd42" providerId="LiveId" clId="{273A321C-3855-415F-8F18-7D752FE1AA9F}" dt="2022-03-14T08:14:48.864" v="69" actId="1076"/>
          <ac:picMkLst>
            <pc:docMk/>
            <pc:sldMk cId="403720360" sldId="266"/>
            <ac:picMk id="7185" creationId="{00000000-0000-0000-0000-000000000000}"/>
          </ac:picMkLst>
        </pc:picChg>
      </pc:sldChg>
      <pc:sldChg chg="modSp mod modClrScheme chgLayout">
        <pc:chgData name="Muhammad Ibtisam Gull" userId="dbff9a4afc8dcd42" providerId="LiveId" clId="{273A321C-3855-415F-8F18-7D752FE1AA9F}" dt="2022-03-22T03:55:23.277" v="162" actId="700"/>
        <pc:sldMkLst>
          <pc:docMk/>
          <pc:sldMk cId="833864895" sldId="267"/>
        </pc:sldMkLst>
        <pc:spChg chg="mod ord">
          <ac:chgData name="Muhammad Ibtisam Gull" userId="dbff9a4afc8dcd42" providerId="LiveId" clId="{273A321C-3855-415F-8F18-7D752FE1AA9F}" dt="2022-03-22T03:55:23.277" v="162" actId="700"/>
          <ac:spMkLst>
            <pc:docMk/>
            <pc:sldMk cId="833864895" sldId="267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23.277" v="162" actId="700"/>
          <ac:spMkLst>
            <pc:docMk/>
            <pc:sldMk cId="833864895" sldId="267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23.277" v="162" actId="700"/>
          <ac:spMkLst>
            <pc:docMk/>
            <pc:sldMk cId="833864895" sldId="267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23.277" v="162" actId="700"/>
          <ac:spMkLst>
            <pc:docMk/>
            <pc:sldMk cId="833864895" sldId="267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40730532" sldId="268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0730532" sldId="268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0730532" sldId="268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0730532" sldId="268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0730532" sldId="268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1620561123" sldId="269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620561123" sldId="269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620561123" sldId="269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620561123" sldId="269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620561123" sldId="269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898276208" sldId="270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898276208" sldId="270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898276208" sldId="270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898276208" sldId="270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898276208" sldId="270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351203842" sldId="271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351203842" sldId="271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351203842" sldId="271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351203842" sldId="271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351203842" sldId="271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1966374029" sldId="272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966374029" sldId="272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966374029" sldId="272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966374029" sldId="272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966374029" sldId="272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1818372930" sldId="273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818372930" sldId="273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818372930" sldId="273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818372930" sldId="273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818372930" sldId="273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2741027958" sldId="274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741027958" sldId="274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741027958" sldId="274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741027958" sldId="274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741027958" sldId="274"/>
            <ac:spMk id="7173" creationId="{00000000-0000-0000-0000-000000000000}"/>
          </ac:spMkLst>
        </pc:spChg>
      </pc:sldChg>
      <pc:sldChg chg="addSp delSp modSp mod modClrScheme chgLayout">
        <pc:chgData name="Muhammad Ibtisam Gull" userId="dbff9a4afc8dcd42" providerId="LiveId" clId="{273A321C-3855-415F-8F18-7D752FE1AA9F}" dt="2022-03-22T03:55:09.807" v="161" actId="700"/>
        <pc:sldMkLst>
          <pc:docMk/>
          <pc:sldMk cId="3068000449" sldId="277"/>
        </pc:sldMkLst>
        <pc:spChg chg="add del mod ord">
          <ac:chgData name="Muhammad Ibtisam Gull" userId="dbff9a4afc8dcd42" providerId="LiveId" clId="{273A321C-3855-415F-8F18-7D752FE1AA9F}" dt="2022-03-14T08:15:23.820" v="72" actId="700"/>
          <ac:spMkLst>
            <pc:docMk/>
            <pc:sldMk cId="3068000449" sldId="277"/>
            <ac:spMk id="2" creationId="{85CA764E-699C-49A1-8234-478BDD08D856}"/>
          </ac:spMkLst>
        </pc:spChg>
        <pc:spChg chg="add del mod ord">
          <ac:chgData name="Muhammad Ibtisam Gull" userId="dbff9a4afc8dcd42" providerId="LiveId" clId="{273A321C-3855-415F-8F18-7D752FE1AA9F}" dt="2022-03-14T08:15:23.820" v="72" actId="700"/>
          <ac:spMkLst>
            <pc:docMk/>
            <pc:sldMk cId="3068000449" sldId="277"/>
            <ac:spMk id="3" creationId="{3FC02A41-8272-4676-A56D-46FC165FD788}"/>
          </ac:spMkLst>
        </pc:spChg>
        <pc:spChg chg="mod ord">
          <ac:chgData name="Muhammad Ibtisam Gull" userId="dbff9a4afc8dcd42" providerId="LiveId" clId="{273A321C-3855-415F-8F18-7D752FE1AA9F}" dt="2022-03-22T03:55:09.807" v="161" actId="700"/>
          <ac:spMkLst>
            <pc:docMk/>
            <pc:sldMk cId="3068000449" sldId="277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9.807" v="161" actId="700"/>
          <ac:spMkLst>
            <pc:docMk/>
            <pc:sldMk cId="3068000449" sldId="277"/>
            <ac:spMk id="7171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2419876419" sldId="278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419876419" sldId="278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419876419" sldId="278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419876419" sldId="278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419876419" sldId="278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2778465127" sldId="279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778465127" sldId="279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778465127" sldId="279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778465127" sldId="279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778465127" sldId="279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436199189" sldId="280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36199189" sldId="280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36199189" sldId="280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36199189" sldId="280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36199189" sldId="280"/>
            <ac:spMk id="7173" creationId="{00000000-0000-0000-0000-000000000000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1080085621" sldId="283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080085621" sldId="283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080085621" sldId="283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080085621" sldId="283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1080085621" sldId="283"/>
            <ac:spMk id="7173" creationId="{00000000-0000-0000-0000-000000000000}"/>
          </ac:spMkLst>
        </pc:spChg>
      </pc:sldChg>
      <pc:sldChg chg="addSp delSp modSp mod modClrScheme chgLayout">
        <pc:chgData name="Muhammad Ibtisam Gull" userId="dbff9a4afc8dcd42" providerId="LiveId" clId="{273A321C-3855-415F-8F18-7D752FE1AA9F}" dt="2022-03-22T03:55:32.104" v="163" actId="700"/>
        <pc:sldMkLst>
          <pc:docMk/>
          <pc:sldMk cId="416919519" sldId="285"/>
        </pc:sldMkLst>
        <pc:spChg chg="mod ord">
          <ac:chgData name="Muhammad Ibtisam Gull" userId="dbff9a4afc8dcd42" providerId="LiveId" clId="{273A321C-3855-415F-8F18-7D752FE1AA9F}" dt="2022-03-22T03:55:32.104" v="163" actId="700"/>
          <ac:spMkLst>
            <pc:docMk/>
            <pc:sldMk cId="416919519" sldId="285"/>
            <ac:spMk id="2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3" creationId="{97B3D31B-9506-46D8-84DD-C9EC134805A6}"/>
          </ac:spMkLst>
        </pc:spChg>
        <pc:spChg chg="mod ord">
          <ac:chgData name="Muhammad Ibtisam Gull" userId="dbff9a4afc8dcd42" providerId="LiveId" clId="{273A321C-3855-415F-8F18-7D752FE1AA9F}" dt="2022-03-22T03:55:32.104" v="163" actId="700"/>
          <ac:spMkLst>
            <pc:docMk/>
            <pc:sldMk cId="416919519" sldId="285"/>
            <ac:spMk id="4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32.104" v="163" actId="700"/>
          <ac:spMkLst>
            <pc:docMk/>
            <pc:sldMk cId="416919519" sldId="285"/>
            <ac:spMk id="5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6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7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8" creationId="{00000000-0000-0000-0000-000000000000}"/>
          </ac:spMkLst>
        </pc:spChg>
        <pc:spChg chg="add mod ord">
          <ac:chgData name="Muhammad Ibtisam Gull" userId="dbff9a4afc8dcd42" providerId="LiveId" clId="{273A321C-3855-415F-8F18-7D752FE1AA9F}" dt="2022-03-22T03:55:32.104" v="163" actId="700"/>
          <ac:spMkLst>
            <pc:docMk/>
            <pc:sldMk cId="416919519" sldId="285"/>
            <ac:spMk id="9" creationId="{870706CB-9340-4029-8832-CFB571B8BA1C}"/>
          </ac:spMkLst>
        </pc:spChg>
        <pc:spChg chg="add del mod ord">
          <ac:chgData name="Muhammad Ibtisam Gull" userId="dbff9a4afc8dcd42" providerId="LiveId" clId="{273A321C-3855-415F-8F18-7D752FE1AA9F}" dt="2022-03-14T08:15:38.299" v="73" actId="700"/>
          <ac:spMkLst>
            <pc:docMk/>
            <pc:sldMk cId="416919519" sldId="285"/>
            <ac:spMk id="9" creationId="{AF1185AE-8ED3-40AF-A2D0-2D604994992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0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1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2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3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4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5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6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7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8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19" creationId="{00000000-0000-0000-0000-000000000000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43" creationId="{B9326668-D4F9-4AD2-9818-2BFA31AD35B8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44" creationId="{357CAE68-0BA1-4C2A-8A3F-5491720BD10C}"/>
          </ac:spMkLst>
        </pc:spChg>
        <pc:spChg chg="mod">
          <ac:chgData name="Muhammad Ibtisam Gull" userId="dbff9a4afc8dcd42" providerId="LiveId" clId="{273A321C-3855-415F-8F18-7D752FE1AA9F}" dt="2022-03-14T08:17:48.826" v="130" actId="1036"/>
          <ac:spMkLst>
            <pc:docMk/>
            <pc:sldMk cId="416919519" sldId="285"/>
            <ac:spMk id="45" creationId="{ACBAED92-82E1-4ABF-9F10-1155D4B15324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00.791" v="160" actId="700"/>
        <pc:sldMkLst>
          <pc:docMk/>
          <pc:sldMk cId="2841081626" sldId="286"/>
        </pc:sldMkLst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2841081626" sldId="286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2841081626" sldId="286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2841081626" sldId="286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00.791" v="160" actId="700"/>
          <ac:spMkLst>
            <pc:docMk/>
            <pc:sldMk cId="2841081626" sldId="286"/>
            <ac:spMk id="7173" creationId="{00000000-0000-0000-0000-000000000000}"/>
          </ac:spMkLst>
        </pc:spChg>
      </pc:sldChg>
      <pc:sldChg chg="modSp mod chgLayout">
        <pc:chgData name="Muhammad Ibtisam Gull" userId="dbff9a4afc8dcd42" providerId="LiveId" clId="{273A321C-3855-415F-8F18-7D752FE1AA9F}" dt="2022-03-22T03:54:14.467" v="158" actId="700"/>
        <pc:sldMkLst>
          <pc:docMk/>
          <pc:sldMk cId="1396544454" sldId="287"/>
        </pc:sldMkLst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396544454" sldId="287"/>
            <ac:spMk id="2" creationId="{29B25C97-93CC-49A0-949E-62B71E18D12D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396544454" sldId="287"/>
            <ac:spMk id="3" creationId="{0223A9E6-1FFC-4865-8BAE-D243D0D6DEDB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396544454" sldId="287"/>
            <ac:spMk id="4" creationId="{CEC67D60-D4E4-4B4A-90EF-702D6C8C259D}"/>
          </ac:spMkLst>
        </pc:spChg>
        <pc:spChg chg="mod ord">
          <ac:chgData name="Muhammad Ibtisam Gull" userId="dbff9a4afc8dcd42" providerId="LiveId" clId="{273A321C-3855-415F-8F18-7D752FE1AA9F}" dt="2022-03-22T03:54:14.467" v="158" actId="700"/>
          <ac:spMkLst>
            <pc:docMk/>
            <pc:sldMk cId="1396544454" sldId="287"/>
            <ac:spMk id="5" creationId="{29C2FE1B-A9AB-4645-8036-2A973998C993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2578407354" sldId="288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578407354" sldId="288"/>
            <ac:spMk id="2" creationId="{DE47FEE0-17B2-4E43-9BF7-0958F05E5941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578407354" sldId="288"/>
            <ac:spMk id="3" creationId="{8458EFEB-E5AF-4491-9F23-ED16CEEB603A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578407354" sldId="288"/>
            <ac:spMk id="4" creationId="{C9FDCEDF-81F8-4D6D-8825-AAA7B9DE8E73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578407354" sldId="288"/>
            <ac:spMk id="5" creationId="{D0DFA2DD-1278-483D-9C04-ED59BF06C813}"/>
          </ac:spMkLst>
        </pc:spChg>
      </pc:sldChg>
      <pc:sldChg chg="modSp mod chgLayout">
        <pc:chgData name="Muhammad Ibtisam Gull" userId="dbff9a4afc8dcd42" providerId="LiveId" clId="{273A321C-3855-415F-8F18-7D752FE1AA9F}" dt="2022-03-22T03:53:57.706" v="157"/>
        <pc:sldMkLst>
          <pc:docMk/>
          <pc:sldMk cId="1895965231" sldId="289"/>
        </pc:sldMkLst>
        <pc:spChg chg="mod ord">
          <ac:chgData name="Muhammad Ibtisam Gull" userId="dbff9a4afc8dcd42" providerId="LiveId" clId="{273A321C-3855-415F-8F18-7D752FE1AA9F}" dt="2022-03-22T03:53:57.706" v="157"/>
          <ac:spMkLst>
            <pc:docMk/>
            <pc:sldMk cId="1895965231" sldId="289"/>
            <ac:spMk id="2" creationId="{2E43FA9C-AEF0-4A70-82F7-D3E15C783557}"/>
          </ac:spMkLst>
        </pc:spChg>
        <pc:spChg chg="mod ord">
          <ac:chgData name="Muhammad Ibtisam Gull" userId="dbff9a4afc8dcd42" providerId="LiveId" clId="{273A321C-3855-415F-8F18-7D752FE1AA9F}" dt="2022-03-22T03:53:57.706" v="157"/>
          <ac:spMkLst>
            <pc:docMk/>
            <pc:sldMk cId="1895965231" sldId="289"/>
            <ac:spMk id="3" creationId="{CA4FFE0E-57DF-4E93-9278-024042999F0A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4106718767" sldId="290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106718767" sldId="290"/>
            <ac:spMk id="2" creationId="{0804FB2D-6A5C-4A59-A199-CB6349377256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106718767" sldId="290"/>
            <ac:spMk id="3" creationId="{1B73D7C3-241F-4245-A468-8072BDFC88BA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106718767" sldId="290"/>
            <ac:spMk id="4" creationId="{EDE1EDC7-9D60-4025-9913-015AF4AB141C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4106718767" sldId="290"/>
            <ac:spMk id="5" creationId="{6C79232E-921F-479D-93ED-517C45B74015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2429710276" sldId="291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429710276" sldId="291"/>
            <ac:spMk id="2" creationId="{BE25240F-A1BA-4342-A030-473F08DA4483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429710276" sldId="291"/>
            <ac:spMk id="3" creationId="{2F9B67FD-3BE4-476E-8600-598947BE1463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429710276" sldId="291"/>
            <ac:spMk id="4" creationId="{C4264E20-2654-486D-A368-4745FBDEBE96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2429710276" sldId="291"/>
            <ac:spMk id="5" creationId="{192511BE-249D-4DB8-9270-EC085F97AA04}"/>
          </ac:spMkLst>
        </pc:spChg>
      </pc:sldChg>
      <pc:sldChg chg="modSp mod modClrScheme chgLayout">
        <pc:chgData name="Muhammad Ibtisam Gull" userId="dbff9a4afc8dcd42" providerId="LiveId" clId="{273A321C-3855-415F-8F18-7D752FE1AA9F}" dt="2022-03-22T03:55:45.400" v="164" actId="700"/>
        <pc:sldMkLst>
          <pc:docMk/>
          <pc:sldMk cId="3940633015" sldId="293"/>
        </pc:sldMkLst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3940633015" sldId="293"/>
            <ac:spMk id="7170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3940633015" sldId="293"/>
            <ac:spMk id="7171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3940633015" sldId="293"/>
            <ac:spMk id="7172" creationId="{00000000-0000-0000-0000-000000000000}"/>
          </ac:spMkLst>
        </pc:spChg>
        <pc:spChg chg="mod ord">
          <ac:chgData name="Muhammad Ibtisam Gull" userId="dbff9a4afc8dcd42" providerId="LiveId" clId="{273A321C-3855-415F-8F18-7D752FE1AA9F}" dt="2022-03-22T03:55:45.400" v="164" actId="700"/>
          <ac:spMkLst>
            <pc:docMk/>
            <pc:sldMk cId="3940633015" sldId="293"/>
            <ac:spMk id="7173" creationId="{00000000-0000-0000-0000-000000000000}"/>
          </ac:spMkLst>
        </pc:spChg>
      </pc:sldChg>
      <pc:sldMasterChg chg="mod">
        <pc:chgData name="Muhammad Ibtisam Gull" userId="dbff9a4afc8dcd42" providerId="LiveId" clId="{273A321C-3855-415F-8F18-7D752FE1AA9F}" dt="2022-03-14T08:06:50.581" v="33" actId="6013"/>
        <pc:sldMasterMkLst>
          <pc:docMk/>
          <pc:sldMasterMk cId="3748086823" sldId="2147483779"/>
        </pc:sldMasterMkLst>
      </pc:sldMasterChg>
      <pc:sldMasterChg chg="del delSldLayout">
        <pc:chgData name="Muhammad Ibtisam Gull" userId="dbff9a4afc8dcd42" providerId="LiveId" clId="{273A321C-3855-415F-8F18-7D752FE1AA9F}" dt="2022-03-14T08:11:33.926" v="43" actId="700"/>
        <pc:sldMasterMkLst>
          <pc:docMk/>
          <pc:sldMasterMk cId="2949543044" sldId="2147483797"/>
        </pc:sldMasterMkLst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2738014773" sldId="2147483798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2097778407" sldId="2147483799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1471743572" sldId="2147483800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280055167" sldId="2147483801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223306749" sldId="2147483802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310313847" sldId="2147483803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1274395293" sldId="2147483804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3792154782" sldId="2147483805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3264569393" sldId="2147483806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702087600" sldId="2147483807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2185145936" sldId="2147483808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922011311" sldId="2147483809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2914691903" sldId="2147483810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1887802283" sldId="2147483811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1563914152" sldId="2147483812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1215885061" sldId="2147483813"/>
          </pc:sldLayoutMkLst>
        </pc:sldLayoutChg>
        <pc:sldLayoutChg chg="del">
          <pc:chgData name="Muhammad Ibtisam Gull" userId="dbff9a4afc8dcd42" providerId="LiveId" clId="{273A321C-3855-415F-8F18-7D752FE1AA9F}" dt="2022-03-14T08:11:33.926" v="43" actId="700"/>
          <pc:sldLayoutMkLst>
            <pc:docMk/>
            <pc:sldMasterMk cId="2949543044" sldId="2147483797"/>
            <pc:sldLayoutMk cId="502557939" sldId="2147483814"/>
          </pc:sldLayoutMkLst>
        </pc:sldLayoutChg>
      </pc:sldMasterChg>
      <pc:sldMasterChg chg="new del mod addSldLayout delSldLayout">
        <pc:chgData name="Muhammad Ibtisam Gull" userId="dbff9a4afc8dcd42" providerId="LiveId" clId="{273A321C-3855-415F-8F18-7D752FE1AA9F}" dt="2022-03-14T08:06:42.504" v="32" actId="6938"/>
        <pc:sldMasterMkLst>
          <pc:docMk/>
          <pc:sldMasterMk cId="3229202183" sldId="2147483797"/>
        </pc:sldMasterMkLst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3190250091" sldId="2147483798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940803158" sldId="2147483799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3238601851" sldId="2147483800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3021834777" sldId="2147483801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1268067773" sldId="2147483802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3619315508" sldId="2147483803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4224767819" sldId="2147483804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3192468590" sldId="2147483805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1712109889" sldId="2147483806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3018612618" sldId="2147483807"/>
          </pc:sldLayoutMkLst>
        </pc:sldLayoutChg>
        <pc:sldLayoutChg chg="new del replId">
          <pc:chgData name="Muhammad Ibtisam Gull" userId="dbff9a4afc8dcd42" providerId="LiveId" clId="{273A321C-3855-415F-8F18-7D752FE1AA9F}" dt="2022-03-14T08:06:42.504" v="32" actId="6938"/>
          <pc:sldLayoutMkLst>
            <pc:docMk/>
            <pc:sldMasterMk cId="3229202183" sldId="2147483797"/>
            <pc:sldLayoutMk cId="3421100099" sldId="2147483808"/>
          </pc:sldLayoutMkLst>
        </pc:sldLayoutChg>
      </pc:sldMasterChg>
    </pc:docChg>
  </pc:docChgLst>
  <pc:docChgLst>
    <pc:chgData name="Muhammad Ibtisam Gull" userId="dbff9a4afc8dcd42" providerId="LiveId" clId="{542387C7-4C54-4A72-BEA5-E003F62A67F1}"/>
    <pc:docChg chg="modSld">
      <pc:chgData name="Muhammad Ibtisam Gull" userId="dbff9a4afc8dcd42" providerId="LiveId" clId="{542387C7-4C54-4A72-BEA5-E003F62A67F1}" dt="2019-10-01T02:43:41.347" v="0" actId="20577"/>
      <pc:docMkLst>
        <pc:docMk/>
      </pc:docMkLst>
      <pc:sldChg chg="modSp">
        <pc:chgData name="Muhammad Ibtisam Gull" userId="dbff9a4afc8dcd42" providerId="LiveId" clId="{542387C7-4C54-4A72-BEA5-E003F62A67F1}" dt="2019-10-01T02:43:41.347" v="0" actId="20577"/>
        <pc:sldMkLst>
          <pc:docMk/>
          <pc:sldMk cId="2278579508" sldId="281"/>
        </pc:sldMkLst>
        <pc:spChg chg="mod">
          <ac:chgData name="Muhammad Ibtisam Gull" userId="dbff9a4afc8dcd42" providerId="LiveId" clId="{542387C7-4C54-4A72-BEA5-E003F62A67F1}" dt="2019-10-01T02:43:41.347" v="0" actId="20577"/>
          <ac:spMkLst>
            <pc:docMk/>
            <pc:sldMk cId="2278579508" sldId="281"/>
            <ac:spMk id="717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8422" cy="338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631790" y="0"/>
            <a:ext cx="4308422" cy="338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421932"/>
            <a:ext cx="4308422" cy="338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631790" y="6421932"/>
            <a:ext cx="4308422" cy="338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52858BB-3994-4255-9BAA-52DC3061BF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media1.t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308422" cy="338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631790" y="0"/>
            <a:ext cx="4308422" cy="338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717800" y="506413"/>
            <a:ext cx="4506913" cy="25368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4252" y="3211553"/>
            <a:ext cx="7954010" cy="3042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421932"/>
            <a:ext cx="4308422" cy="338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631790" y="6421932"/>
            <a:ext cx="4308422" cy="338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AEF9AE8-682A-4499-96DF-0ACF587BC7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12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9365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4230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15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0957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16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7651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0144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18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6123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19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84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20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5105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21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2239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22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043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7305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23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63986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25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1140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26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1082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27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859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084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995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739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354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017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428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CC48FE43-A9D1-45FD-AD4B-60ABCF9A93C7}" type="slidenum">
              <a:rPr lang="en-US" altLang="en-US" smtClean="0"/>
              <a:pPr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717800" y="506413"/>
            <a:ext cx="4506913" cy="2536825"/>
          </a:xfrm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700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pPr>
              <a:defRPr/>
            </a:pPr>
            <a:fld id="{A4207F2E-8254-48B2-8C97-3FC531796EFE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pPr>
              <a:defRPr/>
            </a:pPr>
            <a:fld id="{9AE2C17A-071D-4D24-BE46-C9BF03BD045F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7686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C5D315-56D8-40D5-BBDA-9915A13DCA8F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2BBCE3-B075-4020-833C-3827E40004D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76810381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C5D315-56D8-40D5-BBDA-9915A13DCA8F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2BBCE3-B075-4020-833C-3827E40004D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4359690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C5D315-56D8-40D5-BBDA-9915A13DCA8F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2BBCE3-B075-4020-833C-3827E40004D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950871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C5D315-56D8-40D5-BBDA-9915A13DCA8F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2BBCE3-B075-4020-833C-3827E40004D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7840802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C5D315-56D8-40D5-BBDA-9915A13DCA8F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2BBCE3-B075-4020-833C-3827E40004D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2657682"/>
      </p:ext>
    </p:extLst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C5D315-56D8-40D5-BBDA-9915A13DCA8F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2BBCE3-B075-4020-833C-3827E40004D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24452681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DBBFA6-186E-4875-A95E-8BE9CACF6EE8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13E288-4FE8-4936-BDA8-17409C1D3B7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39651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F43844C-6505-4E52-852F-9FF599B24197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1931B32-2265-4A73-9F4D-8387E43F7CA2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39347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A4207F2E-8254-48B2-8C97-3FC531796EFE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2C17A-071D-4D24-BE46-C9BF03BD045F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3078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F6E6DFA-AF42-49AA-8875-CA5F17C26187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39E061-2930-4040-8683-F5011B284714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58054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F6E6DFA-AF42-49AA-8875-CA5F17C26187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39E061-2930-4040-8683-F5011B284714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67356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5272D81-97B7-4C1D-9A70-1D1403FEAFD8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63CF73-CB51-4906-B89A-F3BAB6D57536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48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E27499-51F7-4C26-95B4-B7958B53913D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186CB1-E1EE-4237-A163-7A3627253ED9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00631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B74860-0490-41C4-B31E-207D14DFD891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3C5B9E-FEE2-438B-B19B-FAA472CD294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678683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4282F90-7046-4ED1-9CA4-BC37EEE934C3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C8B0B0-FE12-40EB-852E-92DEB2C5971C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17575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B1AAD52-B04F-48E8-903A-D326634FD1A5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828CA6-3ADB-4396-A4C8-D6913B6A065B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027574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EF0C8B0-5DE4-40DE-99C8-2EBAC228F20A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FE9DB62-DD5F-4F00-AC08-F7F44FDBE466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748685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63F8D67-472D-4D8C-9B71-ABCF2A37E2F2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B3CC58B-86E3-405B-BA88-A727ECA1E353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9662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DBBFA6-186E-4875-A95E-8BE9CACF6EE8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13E288-4FE8-4936-BDA8-17409C1D3B7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613300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F43844C-6505-4E52-852F-9FF599B24197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1931B32-2265-4A73-9F4D-8387E43F7CA2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442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5272D81-97B7-4C1D-9A70-1D1403FEAFD8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63CF73-CB51-4906-B89A-F3BAB6D57536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98437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E27499-51F7-4C26-95B4-B7958B53913D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186CB1-E1EE-4237-A163-7A3627253ED9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355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B74860-0490-41C4-B31E-207D14DFD891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B3C5B9E-FEE2-438B-B19B-FAA472CD294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4047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4282F90-7046-4ED1-9CA4-BC37EEE934C3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C8B0B0-FE12-40EB-852E-92DEB2C5971C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6893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B1AAD52-B04F-48E8-903A-D326634FD1A5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0828CA6-3ADB-4396-A4C8-D6913B6A065B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00341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EF0C8B0-5DE4-40DE-99C8-2EBAC228F20A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FE9DB62-DD5F-4F00-AC08-F7F44FDBE466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562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63F8D67-472D-4D8C-9B71-ABCF2A37E2F2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B3CC58B-86E3-405B-BA88-A727ECA1E353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324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EC5D315-56D8-40D5-BBDA-9915A13DCA8F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C2BBCE3-B075-4020-833C-3827E40004D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480868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  <p:sldLayoutId id="2147483796" r:id="rId1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16" userDrawn="1">
          <p15:clr>
            <a:srgbClr val="F26B43"/>
          </p15:clr>
        </p15:guide>
        <p15:guide id="2" pos="1248" userDrawn="1">
          <p15:clr>
            <a:srgbClr val="F26B43"/>
          </p15:clr>
        </p15:guide>
        <p15:guide id="3" pos="1152" userDrawn="1">
          <p15:clr>
            <a:srgbClr val="F26B43"/>
          </p15:clr>
        </p15:guide>
        <p15:guide id="4" orient="horz" pos="1368" userDrawn="1">
          <p15:clr>
            <a:srgbClr val="F26B43"/>
          </p15:clr>
        </p15:guide>
        <p15:guide id="5" orient="horz" pos="1440" userDrawn="1">
          <p15:clr>
            <a:srgbClr val="F26B43"/>
          </p15:clr>
        </p15:guide>
        <p15:guide id="6" orient="horz" pos="3696" userDrawn="1">
          <p15:clr>
            <a:srgbClr val="F26B43"/>
          </p15:clr>
        </p15:guide>
        <p15:guide id="7" orient="horz" pos="432" userDrawn="1">
          <p15:clr>
            <a:srgbClr val="F26B43"/>
          </p15:clr>
        </p15:guide>
        <p15:guide id="8" orient="horz" pos="1512" userDrawn="1">
          <p15:clr>
            <a:srgbClr val="F26B43"/>
          </p15:clr>
        </p15:guide>
        <p15:guide id="9" pos="6912" userDrawn="1">
          <p15:clr>
            <a:srgbClr val="F26B43"/>
          </p15:clr>
        </p15:guide>
        <p15:guide id="10" pos="936" userDrawn="1">
          <p15:clr>
            <a:srgbClr val="F26B43"/>
          </p15:clr>
        </p15:guide>
        <p15:guide id="11" pos="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4EC5D315-56D8-40D5-BBDA-9915A13DCA8F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1C2BBCE3-B075-4020-833C-3827E40004D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700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216" userDrawn="1">
          <p15:clr>
            <a:srgbClr val="F26B43"/>
          </p15:clr>
        </p15:guide>
        <p15:guide id="2" pos="1248" userDrawn="1">
          <p15:clr>
            <a:srgbClr val="F26B43"/>
          </p15:clr>
        </p15:guide>
        <p15:guide id="3" pos="1152" userDrawn="1">
          <p15:clr>
            <a:srgbClr val="F26B43"/>
          </p15:clr>
        </p15:guide>
        <p15:guide id="4" orient="horz" pos="1368" userDrawn="1">
          <p15:clr>
            <a:srgbClr val="F26B43"/>
          </p15:clr>
        </p15:guide>
        <p15:guide id="5" orient="horz" pos="1440" userDrawn="1">
          <p15:clr>
            <a:srgbClr val="F26B43"/>
          </p15:clr>
        </p15:guide>
        <p15:guide id="6" orient="horz" pos="3696" userDrawn="1">
          <p15:clr>
            <a:srgbClr val="F26B43"/>
          </p15:clr>
        </p15:guide>
        <p15:guide id="7" orient="horz" pos="432" userDrawn="1">
          <p15:clr>
            <a:srgbClr val="F26B43"/>
          </p15:clr>
        </p15:guide>
        <p15:guide id="8" orient="horz" pos="1512" userDrawn="1">
          <p15:clr>
            <a:srgbClr val="F26B43"/>
          </p15:clr>
        </p15:guide>
        <p15:guide id="9" pos="6912" userDrawn="1">
          <p15:clr>
            <a:srgbClr val="F26B43"/>
          </p15:clr>
        </p15:guide>
        <p15:guide id="10" pos="936" userDrawn="1">
          <p15:clr>
            <a:srgbClr val="F26B43"/>
          </p15:clr>
        </p15:guide>
        <p15:guide id="11" pos="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btisam/Android-Lifecycle-Exampl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btisam/Simple-Calculator-Using-startActivityForResult" TargetMode="External"/><Relationship Id="rId2" Type="http://schemas.openxmlformats.org/officeDocument/2006/relationships/hyperlink" Target="https://github.com/Ibtisam/Simple-Calculator-Using-startActivity" TargetMode="Externa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btisam/Save-State-Example" TargetMode="External"/><Relationship Id="rId2" Type="http://schemas.openxmlformats.org/officeDocument/2006/relationships/hyperlink" Target="https://github.com/Ibtisam/Auto-Configuration-Change-Example" TargetMode="Externa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github.com/Ibtisam/Manual-Configuration-Change-Example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guide/components/activities/tasks-and-back-stack" TargetMode="External"/><Relationship Id="rId2" Type="http://schemas.openxmlformats.org/officeDocument/2006/relationships/hyperlink" Target="https://developer.android.com/guide/components/activities/intro-activities" TargetMode="Externa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developer.android.com/guide/components/activities/activity-lifecycl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ts"/><Relationship Id="rId1" Type="http://schemas.microsoft.com/office/2007/relationships/media" Target="../media/media1.ts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3FA9C-AEF0-4A70-82F7-D3E15C7835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Mobile Application Development</a:t>
            </a:r>
            <a:br>
              <a:rPr lang="en-US" sz="3600" dirty="0"/>
            </a:br>
            <a:br>
              <a:rPr lang="en-US" sz="3600" dirty="0"/>
            </a:br>
            <a:r>
              <a:rPr lang="en-US" sz="3600" b="1" dirty="0"/>
              <a:t>The Activity class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4FFE0E-57DF-4E93-9278-024042999F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/>
              <a:t>Muhammad Ibtisam Gul</a:t>
            </a:r>
          </a:p>
        </p:txBody>
      </p:sp>
    </p:spTree>
    <p:extLst>
      <p:ext uri="{BB962C8B-B14F-4D97-AF65-F5344CB8AC3E}">
        <p14:creationId xmlns:p14="http://schemas.microsoft.com/office/powerpoint/2010/main" val="1895965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dirty="0"/>
              <a:t>The Activity Lifecycle Methods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Android announces activity lifecycle state changes to activity by calling specific activity callback methods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Callback methods: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protected void </a:t>
            </a:r>
            <a:r>
              <a:rPr lang="en-US" altLang="zh-CN" dirty="0" err="1"/>
              <a:t>onCreate</a:t>
            </a:r>
            <a:r>
              <a:rPr lang="en-US" altLang="zh-CN" dirty="0"/>
              <a:t> (Bundle </a:t>
            </a:r>
            <a:r>
              <a:rPr lang="en-US" altLang="zh-CN" dirty="0" err="1"/>
              <a:t>savedInstanceState</a:t>
            </a:r>
            <a:r>
              <a:rPr lang="en-US" altLang="zh-CN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protected void </a:t>
            </a:r>
            <a:r>
              <a:rPr lang="en-US" altLang="zh-CN" dirty="0" err="1"/>
              <a:t>onStart</a:t>
            </a:r>
            <a:r>
              <a:rPr lang="en-US" altLang="zh-CN" dirty="0"/>
              <a:t>()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protected void </a:t>
            </a:r>
            <a:r>
              <a:rPr lang="en-US" altLang="zh-CN" dirty="0" err="1"/>
              <a:t>onResume</a:t>
            </a:r>
            <a:r>
              <a:rPr lang="en-US" altLang="zh-CN" dirty="0"/>
              <a:t>()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protected void </a:t>
            </a:r>
            <a:r>
              <a:rPr lang="en-US" altLang="zh-CN" dirty="0" err="1"/>
              <a:t>onPause</a:t>
            </a:r>
            <a:r>
              <a:rPr lang="en-US" altLang="zh-CN" dirty="0"/>
              <a:t>()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protected void </a:t>
            </a:r>
            <a:r>
              <a:rPr lang="en-US" altLang="zh-CN" dirty="0" err="1"/>
              <a:t>onRestart</a:t>
            </a:r>
            <a:r>
              <a:rPr lang="en-US" altLang="zh-CN" dirty="0"/>
              <a:t>()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protected void </a:t>
            </a:r>
            <a:r>
              <a:rPr lang="en-US" altLang="zh-CN" dirty="0" err="1"/>
              <a:t>onStop</a:t>
            </a:r>
            <a:r>
              <a:rPr lang="en-US" altLang="zh-CN" dirty="0"/>
              <a:t>()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protected void </a:t>
            </a:r>
            <a:r>
              <a:rPr lang="en-US" altLang="zh-CN" dirty="0" err="1"/>
              <a:t>onDestroy</a:t>
            </a:r>
            <a:r>
              <a:rPr lang="en-US" altLang="zh-CN" dirty="0"/>
              <a:t>()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1674784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85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229" y="368635"/>
            <a:ext cx="4336402" cy="6120730"/>
          </a:xfrm>
          <a:prstGeom prst="rect">
            <a:avLst/>
          </a:prstGeom>
        </p:spPr>
      </p:pic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400"/>
              <a:pPr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4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77500" lnSpcReduction="20000"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2300"/>
              <a:pPr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zh-CN" sz="2300"/>
          </a:p>
        </p:txBody>
      </p:sp>
      <p:sp>
        <p:nvSpPr>
          <p:cNvPr id="717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736013" y="2443163"/>
            <a:ext cx="3455987" cy="1639887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zh-CN" dirty="0"/>
              <a:t>Activity</a:t>
            </a:r>
            <a:br>
              <a:rPr lang="en-GB" altLang="zh-CN" dirty="0"/>
            </a:br>
            <a:r>
              <a:rPr lang="en-GB" altLang="zh-CN" dirty="0"/>
              <a:t>Lifecycle</a:t>
            </a:r>
            <a:endParaRPr lang="en-US" altLang="zh-C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FB5B8C-A3B2-4EE7-9C89-3193E4EECDCD}"/>
              </a:ext>
            </a:extLst>
          </p:cNvPr>
          <p:cNvSpPr/>
          <p:nvPr/>
        </p:nvSpPr>
        <p:spPr>
          <a:xfrm>
            <a:off x="3863752" y="1145528"/>
            <a:ext cx="1008112" cy="288032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1BA9331-FE03-4156-8B2C-BCE73B5B2FCF}"/>
              </a:ext>
            </a:extLst>
          </p:cNvPr>
          <p:cNvSpPr/>
          <p:nvPr/>
        </p:nvSpPr>
        <p:spPr>
          <a:xfrm>
            <a:off x="3863752" y="1617710"/>
            <a:ext cx="1008112" cy="288032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067185-F3D2-4F85-B014-11272DF3120C}"/>
              </a:ext>
            </a:extLst>
          </p:cNvPr>
          <p:cNvSpPr/>
          <p:nvPr/>
        </p:nvSpPr>
        <p:spPr>
          <a:xfrm>
            <a:off x="3863752" y="2095747"/>
            <a:ext cx="1008112" cy="288032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63CDCA-7282-407B-96E1-50B969096F11}"/>
              </a:ext>
            </a:extLst>
          </p:cNvPr>
          <p:cNvSpPr/>
          <p:nvPr/>
        </p:nvSpPr>
        <p:spPr>
          <a:xfrm>
            <a:off x="3863752" y="3618802"/>
            <a:ext cx="1008112" cy="288032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A58CA8-0C73-4D7F-96F8-2D686236A038}"/>
              </a:ext>
            </a:extLst>
          </p:cNvPr>
          <p:cNvSpPr/>
          <p:nvPr/>
        </p:nvSpPr>
        <p:spPr>
          <a:xfrm>
            <a:off x="3863752" y="4500701"/>
            <a:ext cx="1008112" cy="288032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CC5C33-67E0-44B2-A0D7-7120279EB383}"/>
              </a:ext>
            </a:extLst>
          </p:cNvPr>
          <p:cNvSpPr/>
          <p:nvPr/>
        </p:nvSpPr>
        <p:spPr>
          <a:xfrm>
            <a:off x="3863752" y="5399932"/>
            <a:ext cx="1008112" cy="288032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20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85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060" y="332656"/>
            <a:ext cx="4336402" cy="6120730"/>
          </a:xfrm>
          <a:prstGeom prst="rect">
            <a:avLst/>
          </a:prstGeom>
        </p:spPr>
      </p:pic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400"/>
              <a:pPr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4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77500" lnSpcReduction="20000"/>
          </a:bodyPr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2300"/>
              <a:pPr>
                <a:lnSpc>
                  <a:spcPct val="8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zh-CN" sz="2300"/>
          </a:p>
        </p:txBody>
      </p:sp>
      <p:sp>
        <p:nvSpPr>
          <p:cNvPr id="8" name="Right Brace 7"/>
          <p:cNvSpPr/>
          <p:nvPr/>
        </p:nvSpPr>
        <p:spPr>
          <a:xfrm>
            <a:off x="6741848" y="2204864"/>
            <a:ext cx="362264" cy="144016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103000" y="2555612"/>
            <a:ext cx="11185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Visible &amp; In foreground Lifetime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9ADB4E3D-4244-40AE-A268-D54CBAC533D8}"/>
              </a:ext>
            </a:extLst>
          </p:cNvPr>
          <p:cNvSpPr/>
          <p:nvPr/>
        </p:nvSpPr>
        <p:spPr>
          <a:xfrm>
            <a:off x="7968208" y="1556792"/>
            <a:ext cx="360040" cy="2880320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2EED7D-D4A9-4C6D-9CF4-2C54D2D5634B}"/>
              </a:ext>
            </a:extLst>
          </p:cNvPr>
          <p:cNvSpPr txBox="1"/>
          <p:nvPr/>
        </p:nvSpPr>
        <p:spPr>
          <a:xfrm>
            <a:off x="8361858" y="2732505"/>
            <a:ext cx="862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Visible Lifetime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F4B75D15-1DFD-438B-B7AA-0B4125940CAB}"/>
              </a:ext>
            </a:extLst>
          </p:cNvPr>
          <p:cNvSpPr/>
          <p:nvPr/>
        </p:nvSpPr>
        <p:spPr>
          <a:xfrm>
            <a:off x="9047216" y="1098032"/>
            <a:ext cx="361152" cy="4392488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212EA3-6AE5-491F-AAFF-877F8F065527}"/>
              </a:ext>
            </a:extLst>
          </p:cNvPr>
          <p:cNvSpPr txBox="1"/>
          <p:nvPr/>
        </p:nvSpPr>
        <p:spPr>
          <a:xfrm>
            <a:off x="9408369" y="3071059"/>
            <a:ext cx="9010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Entire Lifetime</a:t>
            </a:r>
          </a:p>
        </p:txBody>
      </p:sp>
    </p:spTree>
    <p:extLst>
      <p:ext uri="{BB962C8B-B14F-4D97-AF65-F5344CB8AC3E}">
        <p14:creationId xmlns:p14="http://schemas.microsoft.com/office/powerpoint/2010/main" val="306800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0" grpId="1" animBg="1"/>
      <p:bldP spid="11" grpId="0"/>
      <p:bldP spid="11" grpId="1"/>
      <p:bldP spid="12" grpId="0" animBg="1"/>
      <p:bldP spid="12" grpId="1" animBg="1"/>
      <p:bldP spid="13" grpId="0"/>
      <p:bldP spid="1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Example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Consult Android Lifecycle Example</a:t>
            </a:r>
          </a:p>
          <a:p>
            <a:pPr lvl="1">
              <a:lnSpc>
                <a:spcPct val="90000"/>
              </a:lnSpc>
            </a:pPr>
            <a:r>
              <a:rPr lang="en-US" altLang="zh-CN" dirty="0">
                <a:hlinkClick r:id="rId3"/>
              </a:rPr>
              <a:t>https://github.com/Ibtisam/Android-Lifecycle-Example</a:t>
            </a:r>
            <a:endParaRPr lang="en-US" altLang="zh-CN" dirty="0"/>
          </a:p>
          <a:p>
            <a:pPr lvl="1">
              <a:lnSpc>
                <a:spcPct val="90000"/>
              </a:lnSpc>
            </a:pPr>
            <a:endParaRPr lang="en-US" altLang="zh-CN" dirty="0"/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833864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Example Results (Collaboration)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0706CB-9340-4029-8832-CFB571B8B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F6E6DFA-AF42-49AA-8875-CA5F17C26187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39E061-2930-4040-8683-F5011B284714}" type="slidenum">
              <a:rPr lang="en-US" altLang="zh-CN" smtClean="0"/>
              <a:pPr>
                <a:defRPr/>
              </a:pPr>
              <a:t>14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2150575" y="2474758"/>
            <a:ext cx="2305443" cy="83099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1 </a:t>
            </a:r>
            <a:r>
              <a:rPr lang="en-US" sz="1600" dirty="0" err="1"/>
              <a:t>OnCreate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1 </a:t>
            </a:r>
            <a:r>
              <a:rPr lang="en-US" sz="1600" dirty="0" err="1"/>
              <a:t>OnStart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1 </a:t>
            </a:r>
            <a:r>
              <a:rPr lang="en-US" sz="1600" dirty="0" err="1"/>
              <a:t>OnResume</a:t>
            </a:r>
            <a:r>
              <a:rPr lang="en-US" sz="1600" dirty="0"/>
              <a:t>()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76393" y="2477631"/>
            <a:ext cx="2305443" cy="830997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2 </a:t>
            </a:r>
            <a:r>
              <a:rPr lang="en-US" sz="1600" dirty="0" err="1"/>
              <a:t>OnCreate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2 </a:t>
            </a:r>
            <a:r>
              <a:rPr lang="en-US" sz="1600" dirty="0" err="1"/>
              <a:t>OnStart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2 </a:t>
            </a:r>
            <a:r>
              <a:rPr lang="en-US" sz="1600" dirty="0" err="1"/>
              <a:t>OnResume</a:t>
            </a:r>
            <a:r>
              <a:rPr lang="en-US" sz="1600" dirty="0"/>
              <a:t>()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31536" y="3357688"/>
            <a:ext cx="2305443" cy="33855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1 </a:t>
            </a:r>
            <a:r>
              <a:rPr lang="en-US" sz="1600" dirty="0" err="1"/>
              <a:t>OnPause</a:t>
            </a:r>
            <a:r>
              <a:rPr lang="en-US" sz="1600" dirty="0"/>
              <a:t>()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58484" y="3357688"/>
            <a:ext cx="2305443" cy="338554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2 </a:t>
            </a:r>
            <a:r>
              <a:rPr lang="en-US" sz="1600" dirty="0" err="1"/>
              <a:t>OnPause</a:t>
            </a:r>
            <a:r>
              <a:rPr lang="en-US" sz="1600" dirty="0"/>
              <a:t>()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184233" y="2467538"/>
            <a:ext cx="2305443" cy="830997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3 </a:t>
            </a:r>
            <a:r>
              <a:rPr lang="en-US" sz="1600" dirty="0" err="1"/>
              <a:t>OnCreate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3 </a:t>
            </a:r>
            <a:r>
              <a:rPr lang="en-US" sz="1600" dirty="0" err="1"/>
              <a:t>OnStart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3 </a:t>
            </a:r>
            <a:r>
              <a:rPr lang="en-US" sz="1600" dirty="0" err="1"/>
              <a:t>OnResume</a:t>
            </a:r>
            <a:r>
              <a:rPr lang="en-US" sz="1600" dirty="0"/>
              <a:t>()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56898" y="3782569"/>
            <a:ext cx="2305443" cy="338554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2 </a:t>
            </a:r>
            <a:r>
              <a:rPr lang="en-US" sz="1600" dirty="0" err="1"/>
              <a:t>OnStop</a:t>
            </a:r>
            <a:r>
              <a:rPr lang="en-US" sz="1600" dirty="0"/>
              <a:t>()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196597" y="3348281"/>
            <a:ext cx="2305443" cy="338554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3 </a:t>
            </a:r>
            <a:r>
              <a:rPr lang="en-US" sz="1600" dirty="0" err="1"/>
              <a:t>OnPause</a:t>
            </a:r>
            <a:r>
              <a:rPr lang="en-US" sz="1600" dirty="0"/>
              <a:t>()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54925" y="4212377"/>
            <a:ext cx="2305443" cy="830997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2 </a:t>
            </a:r>
            <a:r>
              <a:rPr lang="en-US" sz="1600" dirty="0" err="1"/>
              <a:t>OnRestart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2 </a:t>
            </a:r>
            <a:r>
              <a:rPr lang="en-US" sz="1600" dirty="0" err="1"/>
              <a:t>OnStart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2 </a:t>
            </a:r>
            <a:r>
              <a:rPr lang="en-US" sz="1600" dirty="0" err="1"/>
              <a:t>OnResume</a:t>
            </a:r>
            <a:r>
              <a:rPr lang="en-US" sz="1600" dirty="0"/>
              <a:t>()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96597" y="3771618"/>
            <a:ext cx="2305443" cy="584775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3 </a:t>
            </a:r>
            <a:r>
              <a:rPr lang="en-US" sz="1600" dirty="0" err="1"/>
              <a:t>OnStop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3 </a:t>
            </a:r>
            <a:r>
              <a:rPr lang="en-US" sz="1600" dirty="0" err="1"/>
              <a:t>OnDestroy</a:t>
            </a:r>
            <a:r>
              <a:rPr lang="en-US" sz="1600" dirty="0"/>
              <a:t>()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76392" y="5150441"/>
            <a:ext cx="2305443" cy="338554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2 </a:t>
            </a:r>
            <a:r>
              <a:rPr lang="en-US" sz="1600" dirty="0" err="1"/>
              <a:t>OnPause</a:t>
            </a:r>
            <a:r>
              <a:rPr lang="en-US" sz="1600" dirty="0"/>
              <a:t>()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27979" y="4212378"/>
            <a:ext cx="2305443" cy="83099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1 </a:t>
            </a:r>
            <a:r>
              <a:rPr lang="en-US" sz="1600" dirty="0" err="1"/>
              <a:t>OnRestart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1 </a:t>
            </a:r>
            <a:r>
              <a:rPr lang="en-US" sz="1600" dirty="0" err="1"/>
              <a:t>OnStart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1 </a:t>
            </a:r>
            <a:r>
              <a:rPr lang="en-US" sz="1600" dirty="0" err="1"/>
              <a:t>OnResume</a:t>
            </a:r>
            <a:r>
              <a:rPr lang="en-US" sz="1600" dirty="0"/>
              <a:t>()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76628" y="5580529"/>
            <a:ext cx="2305443" cy="584775"/>
          </a:xfrm>
          <a:prstGeom prst="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2 </a:t>
            </a:r>
            <a:r>
              <a:rPr lang="en-US" sz="1600" dirty="0" err="1"/>
              <a:t>OnStop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2 </a:t>
            </a:r>
            <a:r>
              <a:rPr lang="en-US" sz="1600" dirty="0" err="1"/>
              <a:t>OnDestroy</a:t>
            </a:r>
            <a:r>
              <a:rPr lang="en-US" sz="1600" dirty="0"/>
              <a:t>()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27979" y="5148481"/>
            <a:ext cx="2305443" cy="83099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1 </a:t>
            </a:r>
            <a:r>
              <a:rPr lang="en-US" sz="1600" dirty="0" err="1"/>
              <a:t>OnPause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1 </a:t>
            </a:r>
            <a:r>
              <a:rPr lang="en-US" sz="1600" dirty="0" err="1"/>
              <a:t>OnStop</a:t>
            </a:r>
            <a:r>
              <a:rPr lang="en-US" sz="1600" dirty="0"/>
              <a:t>()</a:t>
            </a:r>
          </a:p>
          <a:p>
            <a:r>
              <a:rPr lang="en-US" sz="1600" dirty="0"/>
              <a:t>In Activity 1 </a:t>
            </a:r>
            <a:r>
              <a:rPr lang="en-US" sz="1600" dirty="0" err="1"/>
              <a:t>OnDestroy</a:t>
            </a:r>
            <a:r>
              <a:rPr lang="en-US" sz="1600" dirty="0"/>
              <a:t>()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9326668-D4F9-4AD2-9818-2BFA31AD35B8}"/>
              </a:ext>
            </a:extLst>
          </p:cNvPr>
          <p:cNvSpPr txBox="1"/>
          <p:nvPr/>
        </p:nvSpPr>
        <p:spPr>
          <a:xfrm>
            <a:off x="2129951" y="3784532"/>
            <a:ext cx="2305443" cy="33855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In Activity 1 </a:t>
            </a:r>
            <a:r>
              <a:rPr lang="en-US" sz="1600" dirty="0" err="1"/>
              <a:t>OnStop</a:t>
            </a:r>
            <a:r>
              <a:rPr lang="en-US" sz="1600" dirty="0"/>
              <a:t>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B3D31B-9506-46D8-84DD-C9EC134805A6}"/>
              </a:ext>
            </a:extLst>
          </p:cNvPr>
          <p:cNvSpPr txBox="1"/>
          <p:nvPr/>
        </p:nvSpPr>
        <p:spPr>
          <a:xfrm>
            <a:off x="2495600" y="2037112"/>
            <a:ext cx="1405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Main Activity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7CAE68-0BA1-4C2A-8A3F-5491720BD10C}"/>
              </a:ext>
            </a:extLst>
          </p:cNvPr>
          <p:cNvSpPr txBox="1"/>
          <p:nvPr/>
        </p:nvSpPr>
        <p:spPr>
          <a:xfrm>
            <a:off x="5545835" y="2021334"/>
            <a:ext cx="1647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Second Activity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CBAED92-82E1-4ABF-9F10-1155D4B15324}"/>
              </a:ext>
            </a:extLst>
          </p:cNvPr>
          <p:cNvSpPr txBox="1"/>
          <p:nvPr/>
        </p:nvSpPr>
        <p:spPr>
          <a:xfrm>
            <a:off x="8596070" y="2042845"/>
            <a:ext cx="1405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Third Activity</a:t>
            </a:r>
          </a:p>
        </p:txBody>
      </p:sp>
    </p:spTree>
    <p:extLst>
      <p:ext uri="{BB962C8B-B14F-4D97-AF65-F5344CB8AC3E}">
        <p14:creationId xmlns:p14="http://schemas.microsoft.com/office/powerpoint/2010/main" val="416919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4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err="1"/>
              <a:t>onCreate</a:t>
            </a:r>
            <a:r>
              <a:rPr lang="en-US" altLang="zh-CN" dirty="0"/>
              <a:t>()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Called when Activity is created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Sets up Initial state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Call </a:t>
            </a:r>
            <a:r>
              <a:rPr lang="en-US" altLang="zh-CN" dirty="0" err="1"/>
              <a:t>super.onCreate</a:t>
            </a:r>
            <a:r>
              <a:rPr lang="en-US" altLang="zh-CN" dirty="0"/>
              <a:t>()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Set the Activity’s content view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Retain references to UI views as necessary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Configure views as necessary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40730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err="1"/>
              <a:t>onRestart</a:t>
            </a:r>
            <a:r>
              <a:rPr lang="en-US" altLang="zh-CN" dirty="0"/>
              <a:t>()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Called if the Activity has been stopped and is about to be started again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Typical actions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Special processing needed only after having been stopped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1620561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err="1"/>
              <a:t>onStart</a:t>
            </a:r>
            <a:r>
              <a:rPr lang="en-US" altLang="zh-CN" dirty="0"/>
              <a:t>()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Activity is about to become visible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Typical actions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Start when visible-only behaviors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Loading persistent application state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898276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err="1"/>
              <a:t>onResume</a:t>
            </a:r>
            <a:r>
              <a:rPr lang="en-US" altLang="zh-CN" dirty="0"/>
              <a:t>()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Activity is visible and about to start interacting with user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Typical actions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Start foreground-only behaviors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351203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err="1"/>
              <a:t>onPause</a:t>
            </a:r>
            <a:r>
              <a:rPr lang="en-US" altLang="zh-CN" dirty="0"/>
              <a:t>()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Focus about to switch to another Activity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Typical actions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Shutdown foreground-only behaviors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Save persistent state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1966374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25C97-93CC-49A0-949E-62B71E18D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3A9E6-1FFC-4865-8BAE-D243D0D6D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Activity Class</a:t>
            </a:r>
          </a:p>
          <a:p>
            <a:r>
              <a:rPr lang="en-US" dirty="0"/>
              <a:t>The Task </a:t>
            </a:r>
            <a:r>
              <a:rPr lang="en-US" dirty="0" err="1"/>
              <a:t>Backstack</a:t>
            </a:r>
            <a:endParaRPr lang="en-US" dirty="0"/>
          </a:p>
          <a:p>
            <a:r>
              <a:rPr lang="en-US" dirty="0"/>
              <a:t>The Activity Lifecycle</a:t>
            </a:r>
          </a:p>
          <a:p>
            <a:r>
              <a:rPr lang="en-US" dirty="0"/>
              <a:t>Starting Activities</a:t>
            </a:r>
          </a:p>
          <a:p>
            <a:r>
              <a:rPr lang="en-US" dirty="0"/>
              <a:t>Handling Configuration Changes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C67D60-D4E4-4B4A-90EF-702D6C8C2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F6E6DFA-AF42-49AA-8875-CA5F17C26187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C2FE1B-A9AB-4645-8036-2A973998C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39E061-2930-4040-8683-F5011B284714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965444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err="1"/>
              <a:t>onStop</a:t>
            </a:r>
            <a:r>
              <a:rPr lang="en-US" altLang="zh-CN" dirty="0"/>
              <a:t>()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Activity is no longer visible to user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may be restarted later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Typical actions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Cache state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Note: may not be called if Android kills your application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1818372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err="1"/>
              <a:t>onDestroy</a:t>
            </a:r>
            <a:r>
              <a:rPr lang="en-US" altLang="zh-CN" dirty="0"/>
              <a:t>()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Activity is about to be destroyed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Typical actions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Release Activity resources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Note: may not be called if Android kills your application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27410279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Starting Activities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Create an Intent object specifying the Activity to start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Pass newly created Intent to methods, such as: </a:t>
            </a:r>
          </a:p>
          <a:p>
            <a:pPr lvl="1">
              <a:lnSpc>
                <a:spcPct val="90000"/>
              </a:lnSpc>
            </a:pPr>
            <a:r>
              <a:rPr lang="en-US" altLang="zh-CN" dirty="0" err="1"/>
              <a:t>startActivity</a:t>
            </a:r>
            <a:r>
              <a:rPr lang="en-US" altLang="zh-CN" dirty="0"/>
              <a:t>()</a:t>
            </a:r>
          </a:p>
          <a:p>
            <a:pPr lvl="1">
              <a:lnSpc>
                <a:spcPct val="90000"/>
              </a:lnSpc>
            </a:pPr>
            <a:r>
              <a:rPr lang="en-US" altLang="zh-CN" dirty="0" err="1"/>
              <a:t>startActivityForResult</a:t>
            </a:r>
            <a:r>
              <a:rPr lang="en-US" altLang="zh-CN" dirty="0"/>
              <a:t>() </a:t>
            </a:r>
          </a:p>
          <a:p>
            <a:pPr lvl="2">
              <a:lnSpc>
                <a:spcPct val="90000"/>
              </a:lnSpc>
            </a:pPr>
            <a:r>
              <a:rPr lang="en-US" altLang="zh-CN" dirty="0"/>
              <a:t>Invokes a Callback method when  the called Activity finishes to return a result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2419876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dirty="0"/>
              <a:t>Getting result from Activity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Started Activity can set its result by calling </a:t>
            </a:r>
            <a:r>
              <a:rPr lang="en-US" altLang="zh-CN" dirty="0" err="1"/>
              <a:t>Activity.setResult</a:t>
            </a:r>
            <a:r>
              <a:rPr lang="en-US" altLang="zh-CN" dirty="0"/>
              <a:t>()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public ﬁnal void </a:t>
            </a:r>
            <a:r>
              <a:rPr lang="en-US" altLang="zh-CN" dirty="0" err="1"/>
              <a:t>setResult</a:t>
            </a:r>
            <a:r>
              <a:rPr lang="en-US" altLang="zh-CN" dirty="0"/>
              <a:t> 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resultCode</a:t>
            </a:r>
            <a:r>
              <a:rPr lang="en-US" altLang="zh-CN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public ﬁnal void </a:t>
            </a:r>
            <a:r>
              <a:rPr lang="en-US" altLang="zh-CN" dirty="0" err="1"/>
              <a:t>setResult</a:t>
            </a:r>
            <a:r>
              <a:rPr lang="en-US" altLang="zh-CN" dirty="0"/>
              <a:t> (int </a:t>
            </a:r>
            <a:r>
              <a:rPr lang="en-US" altLang="zh-CN" dirty="0" err="1"/>
              <a:t>resultCode</a:t>
            </a:r>
            <a:r>
              <a:rPr lang="en-US" altLang="zh-CN" dirty="0"/>
              <a:t>, Intent data)</a:t>
            </a:r>
            <a:endParaRPr lang="en-GB" altLang="zh-CN" dirty="0"/>
          </a:p>
          <a:p>
            <a:pPr>
              <a:lnSpc>
                <a:spcPct val="90000"/>
              </a:lnSpc>
            </a:pPr>
            <a:r>
              <a:rPr lang="en-GB" altLang="zh-CN" dirty="0"/>
              <a:t>G</a:t>
            </a:r>
            <a:r>
              <a:rPr lang="en-US" altLang="zh-CN" dirty="0"/>
              <a:t>et results using </a:t>
            </a:r>
          </a:p>
          <a:p>
            <a:pPr lvl="1">
              <a:lnSpc>
                <a:spcPct val="90000"/>
              </a:lnSpc>
            </a:pPr>
            <a:r>
              <a:rPr lang="en-US" altLang="zh-CN" dirty="0" err="1"/>
              <a:t>onActivityResult</a:t>
            </a:r>
            <a:r>
              <a:rPr lang="en-US" altLang="zh-CN" dirty="0"/>
              <a:t>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requestCode</a:t>
            </a:r>
            <a:r>
              <a:rPr lang="en-US" altLang="zh-CN" dirty="0"/>
              <a:t>, 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resultCode</a:t>
            </a:r>
            <a:r>
              <a:rPr lang="en-US" altLang="zh-CN" dirty="0"/>
              <a:t>, Intent data)</a:t>
            </a:r>
          </a:p>
          <a:p>
            <a:pPr>
              <a:lnSpc>
                <a:spcPct val="90000"/>
              </a:lnSpc>
            </a:pPr>
            <a:endParaRPr lang="en-US" altLang="zh-CN" dirty="0"/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2778465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4FB2D-6A5C-4A59-A199-CB6349377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3D7C3-241F-4245-A468-8072BDFC8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startActivity</a:t>
            </a:r>
            <a:r>
              <a:rPr lang="en-US" dirty="0"/>
              <a:t> example consult</a:t>
            </a:r>
          </a:p>
          <a:p>
            <a:pPr lvl="1"/>
            <a:r>
              <a:rPr lang="en-US" dirty="0">
                <a:hlinkClick r:id="rId2"/>
              </a:rPr>
              <a:t>https://github.com/Ibtisam/Simple-Calculator-Using-startActivity</a:t>
            </a:r>
            <a:endParaRPr lang="en-US" dirty="0"/>
          </a:p>
          <a:p>
            <a:r>
              <a:rPr lang="en-US" dirty="0"/>
              <a:t>For </a:t>
            </a:r>
            <a:r>
              <a:rPr lang="en-US" dirty="0" err="1"/>
              <a:t>startActivityForResult</a:t>
            </a:r>
            <a:r>
              <a:rPr lang="en-US" dirty="0"/>
              <a:t> example consult</a:t>
            </a:r>
          </a:p>
          <a:p>
            <a:pPr lvl="1"/>
            <a:r>
              <a:rPr lang="en-US" dirty="0">
                <a:hlinkClick r:id="rId3"/>
              </a:rPr>
              <a:t>https://github.com/Ibtisam/Simple-Calculator-Using-startActivityForResult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1EDC7-9D60-4025-9913-015AF4AB1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F6E6DFA-AF42-49AA-8875-CA5F17C26187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9232E-921F-479D-93ED-517C45B74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39E061-2930-4040-8683-F5011B284714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06718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Configuration Changes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Keyboard, orientation, locale, etc.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Device configuration can change at runtime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On configuration changes, Android usually kills the current Activity &amp; then restarts it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Activity restarting should be fast If necessary you can: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Retain an Object containing important state information during a configuration change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Manually handle the configuration change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4361991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Retaining an object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Hard to re-compute data can be cached to speed up handling of configuration changes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Override </a:t>
            </a:r>
            <a:r>
              <a:rPr lang="en-US" altLang="zh-CN" dirty="0" err="1"/>
              <a:t>onSaveInstanceState</a:t>
            </a:r>
            <a:r>
              <a:rPr lang="en-US" altLang="zh-CN" dirty="0"/>
              <a:t>(Bundle </a:t>
            </a:r>
            <a:r>
              <a:rPr lang="en-US" altLang="zh-CN" dirty="0" err="1"/>
              <a:t>savedInstanceState</a:t>
            </a:r>
            <a:r>
              <a:rPr lang="en-US" altLang="zh-CN" dirty="0"/>
              <a:t>) to build &amp; return configuration Object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Will be called by the system before </a:t>
            </a:r>
            <a:r>
              <a:rPr lang="en-US" altLang="zh-CN" dirty="0" err="1"/>
              <a:t>onStop</a:t>
            </a:r>
            <a:r>
              <a:rPr lang="en-US" altLang="zh-CN" dirty="0"/>
              <a:t>()</a:t>
            </a:r>
          </a:p>
          <a:p>
            <a:pPr>
              <a:lnSpc>
                <a:spcPct val="90000"/>
              </a:lnSpc>
            </a:pPr>
            <a:r>
              <a:rPr lang="en-GB" altLang="zh-CN" dirty="0"/>
              <a:t>Override </a:t>
            </a:r>
            <a:r>
              <a:rPr lang="en-GB" altLang="zh-CN" dirty="0" err="1"/>
              <a:t>onRestoreInstanceState</a:t>
            </a:r>
            <a:r>
              <a:rPr lang="en-GB" altLang="zh-CN" dirty="0"/>
              <a:t>(Bundle </a:t>
            </a:r>
            <a:r>
              <a:rPr lang="en-GB" altLang="zh-CN" dirty="0" err="1"/>
              <a:t>savedInstanceState</a:t>
            </a:r>
            <a:r>
              <a:rPr lang="en-GB" altLang="zh-CN" dirty="0"/>
              <a:t>) to recover data.</a:t>
            </a:r>
          </a:p>
          <a:p>
            <a:pPr lvl="1">
              <a:lnSpc>
                <a:spcPct val="90000"/>
              </a:lnSpc>
            </a:pPr>
            <a:r>
              <a:rPr lang="en-GB" altLang="zh-CN" dirty="0"/>
              <a:t>It will be called by the system after </a:t>
            </a:r>
            <a:r>
              <a:rPr lang="en-GB" altLang="zh-CN" dirty="0" err="1"/>
              <a:t>onStart</a:t>
            </a:r>
            <a:r>
              <a:rPr lang="en-GB" altLang="zh-CN" dirty="0"/>
              <a:t>()</a:t>
            </a:r>
            <a:endParaRPr lang="en-US" altLang="zh-CN" dirty="0"/>
          </a:p>
          <a:p>
            <a:pPr>
              <a:lnSpc>
                <a:spcPct val="90000"/>
              </a:lnSpc>
            </a:pPr>
            <a:endParaRPr lang="en-US" altLang="zh-CN" dirty="0"/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39406330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Manual Reconfiguration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Can prevent system from restarting Activity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Declare the configuration changes your Activity handles in AndroidManifest.xml file,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e.g.,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&lt;activity </a:t>
            </a:r>
            <a:r>
              <a:rPr lang="en-US" altLang="zh-CN" dirty="0" err="1"/>
              <a:t>android:name</a:t>
            </a:r>
            <a:r>
              <a:rPr lang="en-US" altLang="zh-CN" dirty="0"/>
              <a:t>=".</a:t>
            </a:r>
            <a:r>
              <a:rPr lang="en-US" altLang="zh-CN" dirty="0" err="1"/>
              <a:t>MainActivity</a:t>
            </a:r>
            <a:r>
              <a:rPr lang="en-US" altLang="zh-CN" dirty="0"/>
              <a:t>“ </a:t>
            </a:r>
          </a:p>
          <a:p>
            <a:pPr marL="530352" lvl="1" indent="0">
              <a:lnSpc>
                <a:spcPct val="90000"/>
              </a:lnSpc>
              <a:buNone/>
            </a:pPr>
            <a:r>
              <a:rPr lang="en-US" altLang="zh-CN" dirty="0"/>
              <a:t>	     </a:t>
            </a:r>
            <a:r>
              <a:rPr lang="en-US" altLang="zh-CN" dirty="0" err="1"/>
              <a:t>android:configChanges</a:t>
            </a:r>
            <a:r>
              <a:rPr lang="en-US" altLang="zh-CN" dirty="0"/>
              <a:t>="</a:t>
            </a:r>
            <a:r>
              <a:rPr lang="en-US" altLang="zh-CN" dirty="0" err="1"/>
              <a:t>orientation|screenSize</a:t>
            </a:r>
            <a:r>
              <a:rPr lang="en-US" altLang="zh-CN" dirty="0"/>
              <a:t>“</a:t>
            </a:r>
          </a:p>
          <a:p>
            <a:pPr marL="530352" lvl="1" indent="0">
              <a:lnSpc>
                <a:spcPct val="90000"/>
              </a:lnSpc>
              <a:buNone/>
            </a:pPr>
            <a:r>
              <a:rPr lang="en-US" altLang="zh-CN" dirty="0"/>
              <a:t>	     </a:t>
            </a:r>
            <a:r>
              <a:rPr lang="en-US" altLang="zh-CN" dirty="0" err="1"/>
              <a:t>android:label</a:t>
            </a:r>
            <a:r>
              <a:rPr lang="en-US" altLang="zh-CN" dirty="0"/>
              <a:t>="@string/</a:t>
            </a:r>
            <a:r>
              <a:rPr lang="en-US" altLang="zh-CN" dirty="0" err="1"/>
              <a:t>app_name</a:t>
            </a:r>
            <a:r>
              <a:rPr lang="en-US" altLang="zh-CN" dirty="0"/>
              <a:t>"&gt;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When configuration changes, 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Activity’ s </a:t>
            </a:r>
            <a:r>
              <a:rPr lang="en-US" altLang="zh-CN" dirty="0" err="1"/>
              <a:t>onConﬁgurationChanged</a:t>
            </a:r>
            <a:r>
              <a:rPr lang="en-US" altLang="zh-CN" dirty="0"/>
              <a:t>() method is called 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Passed a Configuration object specifying the new device configuration </a:t>
            </a:r>
          </a:p>
          <a:p>
            <a:pPr marL="0" indent="0">
              <a:lnSpc>
                <a:spcPct val="90000"/>
              </a:lnSpc>
              <a:buNone/>
            </a:pPr>
            <a:endParaRPr lang="en-US" altLang="zh-CN" dirty="0"/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10800856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5240F-A1BA-4342-A030-473F08DA4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B67FD-3BE4-476E-8600-598947BE1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 Configuration Change example</a:t>
            </a:r>
          </a:p>
          <a:p>
            <a:pPr lvl="1"/>
            <a:r>
              <a:rPr lang="en-US" dirty="0">
                <a:hlinkClick r:id="rId2"/>
              </a:rPr>
              <a:t>https://github.com/Ibtisam/Auto-Configuration-Change-Example</a:t>
            </a:r>
            <a:endParaRPr lang="en-US" dirty="0"/>
          </a:p>
          <a:p>
            <a:r>
              <a:rPr lang="en-US" dirty="0"/>
              <a:t>Saving the state</a:t>
            </a:r>
          </a:p>
          <a:p>
            <a:pPr lvl="1"/>
            <a:r>
              <a:rPr lang="en-US" dirty="0">
                <a:hlinkClick r:id="rId3"/>
              </a:rPr>
              <a:t>https://github.com/Ibtisam/Save-State-Example</a:t>
            </a:r>
            <a:endParaRPr lang="en-US" dirty="0"/>
          </a:p>
          <a:p>
            <a:r>
              <a:rPr lang="en-US" dirty="0"/>
              <a:t>Manual Configuration Change Example</a:t>
            </a:r>
          </a:p>
          <a:p>
            <a:pPr lvl="1"/>
            <a:r>
              <a:rPr lang="en-US" dirty="0">
                <a:hlinkClick r:id="rId4"/>
              </a:rPr>
              <a:t>https://github.com/Ibtisam/Manual-Configuration-Change-Example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64E20-2654-486D-A368-4745FBDEB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F6E6DFA-AF42-49AA-8875-CA5F17C26187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2511BE-249D-4DB8-9270-EC085F97A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39E061-2930-4040-8683-F5011B284714}" type="slidenum">
              <a:rPr lang="en-US" altLang="zh-CN" smtClean="0"/>
              <a:pPr>
                <a:defRPr/>
              </a:pPr>
              <a:t>28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297102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7FEE0-17B2-4E43-9BF7-0958F05E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8EFEB-E5AF-4491-9F23-ED16CEEB6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https://developer.android.com/guide/components/activities/intro-activities</a:t>
            </a:r>
            <a:endParaRPr lang="en-US" dirty="0"/>
          </a:p>
          <a:p>
            <a:r>
              <a:rPr lang="en-US" dirty="0">
                <a:hlinkClick r:id="rId3"/>
              </a:rPr>
              <a:t>https://developer.android.com/guide/components/activities</a:t>
            </a:r>
            <a:r>
              <a:rPr lang="en-US">
                <a:hlinkClick r:id="rId3"/>
              </a:rPr>
              <a:t>/tasks-and-back-stack</a:t>
            </a:r>
            <a:endParaRPr lang="en-US" dirty="0"/>
          </a:p>
          <a:p>
            <a:r>
              <a:rPr lang="en-US" dirty="0">
                <a:hlinkClick r:id="rId4"/>
              </a:rPr>
              <a:t>https://developer.android.com/guide/components/activities/activity-lifecycle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DCEDF-81F8-4D6D-8825-AAA7B9DE8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F6E6DFA-AF42-49AA-8875-CA5F17C26187}" type="datetime1">
              <a:rPr lang="en-US" smtClean="0"/>
              <a:pPr>
                <a:defRPr/>
              </a:pPr>
              <a:t>3/22/2022</a:t>
            </a:fld>
            <a:endParaRPr lang="en-US" altLang="zh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DFA2DD-1278-483D-9C04-ED59BF06C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339E061-2930-4040-8683-F5011B284714}" type="slidenum">
              <a:rPr lang="en-US" altLang="zh-CN" smtClean="0"/>
              <a:pPr>
                <a:defRPr/>
              </a:pPr>
              <a:t>29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78407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zh-CN" dirty="0"/>
              <a:t>The Activity Class</a:t>
            </a:r>
            <a:endParaRPr lang="en-US" altLang="zh-CN" dirty="0"/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Provides a visual interface for user interaction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Each activity typically supports one focused thing a user can do, such as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Viewing an email message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Showing a login screen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Applications often comprise several activities which works together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But, these activities are loosely bound to each other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Activities often start activities belonging to other apps</a:t>
            </a:r>
          </a:p>
          <a:p>
            <a:pPr>
              <a:lnSpc>
                <a:spcPct val="90000"/>
              </a:lnSpc>
            </a:pPr>
            <a:r>
              <a:rPr lang="en-US" dirty="0"/>
              <a:t>Activities must be registered in app’s manifest</a:t>
            </a:r>
          </a:p>
          <a:p>
            <a:pPr>
              <a:lnSpc>
                <a:spcPct val="90000"/>
              </a:lnSpc>
            </a:pPr>
            <a:r>
              <a:rPr lang="en-US" dirty="0"/>
              <a:t>Activities lifecycles must be managed appropriately.</a:t>
            </a:r>
            <a:endParaRPr lang="en-US" altLang="zh-CN" dirty="0"/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zh-CN"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dirty="0"/>
              <a:t>Navigation Through Activities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Android supports navigation in several ways: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Tasks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The task </a:t>
            </a:r>
            <a:r>
              <a:rPr lang="en-US" altLang="zh-CN" dirty="0" err="1"/>
              <a:t>backstack</a:t>
            </a:r>
            <a:r>
              <a:rPr lang="en-US" altLang="zh-CN" dirty="0"/>
              <a:t>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Suspending &amp; resuming activities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1079109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Tasks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A Task is a set of related Activities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These related activities don’t have to be part of the same application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Most tasks start at the home screen</a:t>
            </a:r>
          </a:p>
          <a:p>
            <a:pPr>
              <a:lnSpc>
                <a:spcPct val="90000"/>
              </a:lnSpc>
            </a:pPr>
            <a:endParaRPr lang="en-US" altLang="zh-CN" dirty="0"/>
          </a:p>
          <a:p>
            <a:pPr>
              <a:lnSpc>
                <a:spcPct val="90000"/>
              </a:lnSpc>
            </a:pPr>
            <a:endParaRPr lang="en-US" altLang="zh-CN" dirty="0"/>
          </a:p>
          <a:p>
            <a:pPr>
              <a:lnSpc>
                <a:spcPct val="90000"/>
              </a:lnSpc>
            </a:pPr>
            <a:endParaRPr lang="en-US" altLang="zh-CN" dirty="0"/>
          </a:p>
          <a:p>
            <a:pPr>
              <a:lnSpc>
                <a:spcPct val="90000"/>
              </a:lnSpc>
            </a:pPr>
            <a:endParaRPr lang="en-US" altLang="zh-CN" dirty="0"/>
          </a:p>
          <a:p>
            <a:pPr>
              <a:lnSpc>
                <a:spcPct val="90000"/>
              </a:lnSpc>
            </a:pPr>
            <a:endParaRPr lang="en-US" altLang="zh-CN" dirty="0"/>
          </a:p>
          <a:p>
            <a:pPr>
              <a:lnSpc>
                <a:spcPct val="90000"/>
              </a:lnSpc>
            </a:pPr>
            <a:endParaRPr lang="en-US" altLang="zh-CN" dirty="0"/>
          </a:p>
          <a:p>
            <a:pPr marL="0" indent="0">
              <a:lnSpc>
                <a:spcPct val="90000"/>
              </a:lnSpc>
              <a:buNone/>
            </a:pPr>
            <a:r>
              <a:rPr lang="en-US" altLang="zh-CN" dirty="0"/>
              <a:t>SEE: https://developer.android.com/guide/components/activities/tasks-and-back-stack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1807838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Task </a:t>
            </a:r>
            <a:r>
              <a:rPr lang="en-US" altLang="zh-CN" dirty="0" err="1"/>
              <a:t>backstack</a:t>
            </a:r>
            <a:endParaRPr lang="en-US" altLang="zh-CN" dirty="0"/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When an Activity is launched, it goes on top of the </a:t>
            </a:r>
            <a:r>
              <a:rPr lang="en-US" altLang="zh-CN" dirty="0" err="1"/>
              <a:t>backstack</a:t>
            </a:r>
            <a:r>
              <a:rPr lang="en-US" altLang="zh-CN" dirty="0"/>
              <a:t>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When the Activity is destroyed, it is popped off the </a:t>
            </a:r>
            <a:r>
              <a:rPr lang="en-US" altLang="zh-CN" dirty="0" err="1"/>
              <a:t>backstack</a:t>
            </a:r>
            <a:r>
              <a:rPr lang="en-US" altLang="zh-CN" dirty="0"/>
              <a:t>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3857785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Task </a:t>
            </a:r>
            <a:r>
              <a:rPr lang="en-US" altLang="zh-CN" dirty="0" err="1"/>
              <a:t>Backstack</a:t>
            </a:r>
            <a:endParaRPr lang="en-US" altLang="zh-CN" dirty="0"/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zh-CN" sz="1000"/>
          </a:p>
        </p:txBody>
      </p:sp>
      <p:pic>
        <p:nvPicPr>
          <p:cNvPr id="7" name="task_backstack">
            <a:hlinkClick r:id="" action="ppaction://media"/>
            <a:extLst>
              <a:ext uri="{FF2B5EF4-FFF2-40B4-BE49-F238E27FC236}">
                <a16:creationId xmlns:a16="http://schemas.microsoft.com/office/drawing/2014/main" id="{9E86F059-CA50-4E3B-8736-276C6B73047C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08222" y="1707805"/>
            <a:ext cx="2447925" cy="4354512"/>
          </a:xfrm>
        </p:spPr>
      </p:pic>
      <p:sp>
        <p:nvSpPr>
          <p:cNvPr id="3" name="Rectangle 2"/>
          <p:cNvSpPr/>
          <p:nvPr/>
        </p:nvSpPr>
        <p:spPr>
          <a:xfrm>
            <a:off x="7378179" y="3896817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 Activity</a:t>
            </a:r>
          </a:p>
        </p:txBody>
      </p:sp>
      <p:sp>
        <p:nvSpPr>
          <p:cNvPr id="9" name="Rectangle 8"/>
          <p:cNvSpPr/>
          <p:nvPr/>
        </p:nvSpPr>
        <p:spPr>
          <a:xfrm>
            <a:off x="7378179" y="3308997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Second Activity</a:t>
            </a:r>
          </a:p>
        </p:txBody>
      </p:sp>
      <p:sp>
        <p:nvSpPr>
          <p:cNvPr id="10" name="Rectangle 9"/>
          <p:cNvSpPr/>
          <p:nvPr/>
        </p:nvSpPr>
        <p:spPr>
          <a:xfrm>
            <a:off x="7378179" y="2728378"/>
            <a:ext cx="1944216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Third Activity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450186" y="4936312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Task </a:t>
            </a:r>
            <a:r>
              <a:rPr lang="en-US" dirty="0" err="1"/>
              <a:t>Backstack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9FBCED9-E4CE-45DF-B158-D34CB424D9C5}"/>
              </a:ext>
            </a:extLst>
          </p:cNvPr>
          <p:cNvSpPr/>
          <p:nvPr/>
        </p:nvSpPr>
        <p:spPr>
          <a:xfrm>
            <a:off x="7162155" y="2456657"/>
            <a:ext cx="2376264" cy="230425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9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059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3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9" grpId="0" animBg="1"/>
      <p:bldP spid="9" grpId="1" animBg="1"/>
      <p:bldP spid="10" grpId="0" animBg="1"/>
      <p:bldP spid="1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The Activity Lifecycle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Activities are created, suspended, resumed &amp; destroyed as necessary when an application executes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Some of these actions depend on user behavior Some depend on Android 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e.g., Android can kill activities when it needs their resources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An activity goes through a number of states. You use a series of callbacks to handle transitions between states.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Depending on the complexity of your activity, you probably don't need to implement all the lifecycle methods. </a:t>
            </a:r>
          </a:p>
          <a:p>
            <a:pPr>
              <a:lnSpc>
                <a:spcPct val="90000"/>
              </a:lnSpc>
            </a:pPr>
            <a:endParaRPr lang="en-US" altLang="zh-CN" dirty="0"/>
          </a:p>
          <a:p>
            <a:pPr>
              <a:lnSpc>
                <a:spcPct val="90000"/>
              </a:lnSpc>
            </a:pPr>
            <a:endParaRPr lang="en-US" altLang="zh-CN" dirty="0"/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3006453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Activity States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dirty="0"/>
              <a:t>Resumed/Running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visible, user interacting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Paused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visible, user not interacting, can be terminated (prior to version 3 android could terminate an activity in paused state)* </a:t>
            </a:r>
          </a:p>
          <a:p>
            <a:pPr>
              <a:lnSpc>
                <a:spcPct val="90000"/>
              </a:lnSpc>
            </a:pPr>
            <a:r>
              <a:rPr lang="en-US" altLang="zh-CN" dirty="0"/>
              <a:t>Stopped</a:t>
            </a:r>
          </a:p>
          <a:p>
            <a:pPr lvl="1">
              <a:lnSpc>
                <a:spcPct val="90000"/>
              </a:lnSpc>
            </a:pPr>
            <a:r>
              <a:rPr lang="en-US" altLang="zh-CN" dirty="0"/>
              <a:t>not visible, can be terminated </a:t>
            </a:r>
          </a:p>
        </p:txBody>
      </p:sp>
      <p:sp>
        <p:nvSpPr>
          <p:cNvPr id="7170" name="Date Placeholder 3"/>
          <p:cNvSpPr>
            <a:spLocks noGrp="1"/>
          </p:cNvSpPr>
          <p:nvPr>
            <p:ph type="dt" sz="half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20296F-13AE-4969-9791-84786BB26A5A}" type="datetime1">
              <a:rPr lang="en-US" altLang="en-US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3/22/2022</a:t>
            </a:fld>
            <a:endParaRPr lang="en-US" altLang="zh-CN" sz="1000"/>
          </a:p>
        </p:txBody>
      </p:sp>
      <p:sp>
        <p:nvSpPr>
          <p:cNvPr id="717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l"/>
              <a:defRPr sz="3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6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  <a:defRPr sz="23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75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C1BF847-F57D-43F0-930B-9D5374DD9A42}" type="slidenum">
              <a:rPr lang="en-US" altLang="zh-CN" sz="100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zh-CN" sz="1000"/>
          </a:p>
        </p:txBody>
      </p:sp>
    </p:spTree>
    <p:extLst>
      <p:ext uri="{BB962C8B-B14F-4D97-AF65-F5344CB8AC3E}">
        <p14:creationId xmlns:p14="http://schemas.microsoft.com/office/powerpoint/2010/main" val="28410816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2589</TotalTime>
  <Words>1182</Words>
  <Application>Microsoft Office PowerPoint</Application>
  <PresentationFormat>Widescreen</PresentationFormat>
  <Paragraphs>270</Paragraphs>
  <Slides>29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Tw Cen MT</vt:lpstr>
      <vt:lpstr>Tw Cen MT Condensed</vt:lpstr>
      <vt:lpstr>Wingdings 3</vt:lpstr>
      <vt:lpstr>Circuit</vt:lpstr>
      <vt:lpstr>Integral</vt:lpstr>
      <vt:lpstr>Mobile Application Development  The Activity class</vt:lpstr>
      <vt:lpstr>Topics </vt:lpstr>
      <vt:lpstr>The Activity Class</vt:lpstr>
      <vt:lpstr>Navigation Through Activities</vt:lpstr>
      <vt:lpstr>Tasks</vt:lpstr>
      <vt:lpstr>Task backstack</vt:lpstr>
      <vt:lpstr>Task Backstack</vt:lpstr>
      <vt:lpstr>The Activity Lifecycle</vt:lpstr>
      <vt:lpstr>Activity States</vt:lpstr>
      <vt:lpstr>The Activity Lifecycle Methods</vt:lpstr>
      <vt:lpstr>Activity Lifecycle</vt:lpstr>
      <vt:lpstr>PowerPoint Presentation</vt:lpstr>
      <vt:lpstr>Example</vt:lpstr>
      <vt:lpstr>Example Results (Collaboration)</vt:lpstr>
      <vt:lpstr>onCreate()</vt:lpstr>
      <vt:lpstr>onRestart()</vt:lpstr>
      <vt:lpstr>onStart()</vt:lpstr>
      <vt:lpstr>onResume()</vt:lpstr>
      <vt:lpstr>onPause()</vt:lpstr>
      <vt:lpstr>onStop()</vt:lpstr>
      <vt:lpstr>onDestroy()</vt:lpstr>
      <vt:lpstr>Starting Activities</vt:lpstr>
      <vt:lpstr>Getting result from Activity</vt:lpstr>
      <vt:lpstr>Examples</vt:lpstr>
      <vt:lpstr>Configuration Changes</vt:lpstr>
      <vt:lpstr>Retaining an object</vt:lpstr>
      <vt:lpstr>Manual Reconfiguration</vt:lpstr>
      <vt:lpstr>Examples</vt:lpstr>
      <vt:lpstr>References</vt:lpstr>
    </vt:vector>
  </TitlesOfParts>
  <Company>hit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XML General</dc:title>
  <dc:creator>hit</dc:creator>
  <cp:lastModifiedBy>Muhammad Ibtisam Gull</cp:lastModifiedBy>
  <cp:revision>156</cp:revision>
  <cp:lastPrinted>2021-11-25T05:59:11Z</cp:lastPrinted>
  <dcterms:created xsi:type="dcterms:W3CDTF">2008-03-04T08:01:23Z</dcterms:created>
  <dcterms:modified xsi:type="dcterms:W3CDTF">2022-03-22T03:55:47Z</dcterms:modified>
</cp:coreProperties>
</file>

<file path=docProps/thumbnail.jpeg>
</file>